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58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E54D-E07E-4E22-9F32-CCA4616793AB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E9F6-CAF9-426F-9625-773D56EFBD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0735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E54D-E07E-4E22-9F32-CCA4616793AB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E9F6-CAF9-426F-9625-773D56EFBD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850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E54D-E07E-4E22-9F32-CCA4616793AB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E9F6-CAF9-426F-9625-773D56EFBD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653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E54D-E07E-4E22-9F32-CCA4616793AB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E9F6-CAF9-426F-9625-773D56EFBD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148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E54D-E07E-4E22-9F32-CCA4616793AB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E9F6-CAF9-426F-9625-773D56EFBD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267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E54D-E07E-4E22-9F32-CCA4616793AB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E9F6-CAF9-426F-9625-773D56EFBD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7152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E54D-E07E-4E22-9F32-CCA4616793AB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E9F6-CAF9-426F-9625-773D56EFBD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587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E54D-E07E-4E22-9F32-CCA4616793AB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E9F6-CAF9-426F-9625-773D56EFBD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462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E54D-E07E-4E22-9F32-CCA4616793AB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E9F6-CAF9-426F-9625-773D56EFBD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29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E54D-E07E-4E22-9F32-CCA4616793AB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E9F6-CAF9-426F-9625-773D56EFBD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3110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E54D-E07E-4E22-9F32-CCA4616793AB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E9F6-CAF9-426F-9625-773D56EFBD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375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7E54D-E07E-4E22-9F32-CCA4616793AB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5E9F6-CAF9-426F-9625-773D56EFBD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151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13960"/>
            <a:ext cx="10117015" cy="5344040"/>
          </a:xfrm>
          <a:prstGeom prst="rect">
            <a:avLst/>
          </a:prstGeom>
        </p:spPr>
      </p:pic>
      <p:sp>
        <p:nvSpPr>
          <p:cNvPr id="6" name="모서리가 둥근 직사각형 5"/>
          <p:cNvSpPr/>
          <p:nvPr/>
        </p:nvSpPr>
        <p:spPr>
          <a:xfrm>
            <a:off x="5058507" y="3279648"/>
            <a:ext cx="539730" cy="2097024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377184" y="4417628"/>
            <a:ext cx="15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>
                <a:solidFill>
                  <a:srgbClr val="FF0000"/>
                </a:solidFill>
              </a:rPr>
              <a:t>차동식</a:t>
            </a:r>
            <a:r>
              <a:rPr lang="en-US" altLang="ko-KR" dirty="0" smtClean="0">
                <a:solidFill>
                  <a:srgbClr val="FF0000"/>
                </a:solidFill>
              </a:rPr>
              <a:t>:3EA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 flipV="1">
            <a:off x="4547616" y="4370648"/>
            <a:ext cx="510891" cy="16028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모서리가 둥근 직사각형 14"/>
          <p:cNvSpPr/>
          <p:nvPr/>
        </p:nvSpPr>
        <p:spPr>
          <a:xfrm>
            <a:off x="5683581" y="1639824"/>
            <a:ext cx="290499" cy="43281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/>
          <p:cNvCxnSpPr/>
          <p:nvPr/>
        </p:nvCxnSpPr>
        <p:spPr>
          <a:xfrm flipH="1">
            <a:off x="5974080" y="1496752"/>
            <a:ext cx="377952" cy="14307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264579" y="1264208"/>
            <a:ext cx="15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>
                <a:solidFill>
                  <a:srgbClr val="FF0000"/>
                </a:solidFill>
              </a:rPr>
              <a:t>정온식</a:t>
            </a:r>
            <a:r>
              <a:rPr lang="en-US" altLang="ko-KR" smtClean="0">
                <a:solidFill>
                  <a:srgbClr val="FF0000"/>
                </a:solidFill>
              </a:rPr>
              <a:t>:1EA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04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</Words>
  <Application>Microsoft Office PowerPoint</Application>
  <PresentationFormat>와이드스크린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Administrator</cp:lastModifiedBy>
  <cp:revision>3</cp:revision>
  <dcterms:created xsi:type="dcterms:W3CDTF">2020-04-23T00:17:12Z</dcterms:created>
  <dcterms:modified xsi:type="dcterms:W3CDTF">2020-04-23T01:34:50Z</dcterms:modified>
</cp:coreProperties>
</file>