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86575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193657"/>
    <a:srgbClr val="1C2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252B33-ADE8-4CA9-A9A1-AF996C5FB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77BC703-9437-4A44-80D6-25D69D545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8E06A0-7993-4B92-8C04-EE3F5995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F8CE5B-E213-4A51-BD77-168AC82E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A8C765-858D-4CF0-884E-7483B85D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2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326B15-EB9B-4B49-A545-699CA1BCE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9F5F08C-EC0D-4122-936E-1CF2D6E79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64F31D-88D3-4E99-9D6A-23BDEFB1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E77DBE-C3BF-4F85-B6B0-6B56E61A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26A089-68A3-4CA5-A02F-9BE36B19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9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EEBD3B-C4E4-4344-9A97-4AE7519B2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FA3BE5-87F7-4B80-A62A-508F6DFB2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71A230-754F-430A-A56E-21162F6F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AEC680-3D71-4681-A68A-E73F1B4D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63B7FE-38B7-4225-90C4-03B4087F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0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E10402-B667-4A9D-A325-961EE25C6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FF6CF2-7DA4-4EFB-8D66-AE3E490E7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B53D13-245D-40DA-A996-F756A219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B55BE0-AD6D-4F2D-9F95-3A3A8A72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9808D3-F311-4BF2-B5C8-C0FF9C78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63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2E4CD6-F137-4293-A1B3-B5FBABDA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93EA19-39C3-414D-A826-BF88D2E7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1B3405-70A2-4191-A464-51CAE9D9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10FB81-8111-4BD8-9875-225A6F1B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9EB43B-6877-417E-AF8C-83753B54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11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8E9BB7-0243-48D3-B889-BC75441B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0AF7FC-D83A-4296-84D1-A98D6DEA6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1E4EB8-2EF9-4FF3-9579-E88649543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D13CCD-1C85-4C95-94B3-9CDA77DD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0DF45E-6C61-4DE1-AF77-654E650E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E11A55-E0F9-4E09-8B34-047D36AA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1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0672C4-86C1-498A-9664-9314B57D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A24854-6260-4AF6-AB49-C02B2DEF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4E4B741-1859-4D76-9144-4E94FEAC8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D786D51-20A2-4924-94D9-FC0E44A3F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21F40B-1D7B-495B-A7C9-F49832D6D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EDE7319-426A-47D5-B57E-AFA494E85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011B51E-64CF-443A-A19F-FDF13A55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C19578F-46FF-42BF-9869-5F4E7E9E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01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03605D-3C0E-4B13-9153-CC0D23D82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FF9F697-C589-4C37-892A-942F7D03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43BF58E-E2F3-4B1A-9D12-44BC2BD3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6380519-6488-4B58-A107-BF2C34AC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90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967E363-738C-47C9-8235-56BBAB0D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B9314E0-5361-4307-91F3-036B6327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A346BE-C6E2-473D-A507-4E2DAEAC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3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C82078-4AA5-443F-B266-F9100CF1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AD642F-4F3E-4DC1-848C-E3D60AAC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37EE182-3FCB-4509-BF9F-D98822709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506D88-A22E-48B8-8206-6CE3F8B9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600FA3-070F-40CE-98BA-FBE4097D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35710A5-D5F7-45CC-98E7-178B1601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83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D537D5-97F1-44FA-9321-41436B1FC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A2A1CA2-C8FB-40B7-807F-B21181E63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9513224-9E89-45DA-A222-8349F3A26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F9974F-06FD-496A-9357-475BF5FC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56673A-0669-4649-8D65-006F78CA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A1FD2E-FE0A-42F7-B31A-52D7C206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0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8DC1A2F-C076-4F8A-9797-BD128598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75C6C0-FAE5-4F89-820F-05623FEF8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8F09A7-1A0B-4BA7-834A-6A3830BCB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B405-72FF-43B5-BA98-50EAADB15112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0B0033-E2AE-4EA3-AC88-E0CDFB819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F49520-93E4-40AF-8402-9C6750EC7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6503-3CA1-4117-A009-36A4E1CA9D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44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2E47BBE-D7CE-4968-845C-C2CF7F479C81}"/>
              </a:ext>
            </a:extLst>
          </p:cNvPr>
          <p:cNvSpPr/>
          <p:nvPr/>
        </p:nvSpPr>
        <p:spPr>
          <a:xfrm>
            <a:off x="0" y="0"/>
            <a:ext cx="12192000" cy="1023457"/>
          </a:xfrm>
          <a:prstGeom prst="rect">
            <a:avLst/>
          </a:prstGeom>
          <a:solidFill>
            <a:srgbClr val="193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자체점검 실시 일정표</a:t>
            </a:r>
            <a:r>
              <a:rPr lang="en-US" altLang="ko-KR" sz="3600" dirty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(</a:t>
            </a:r>
            <a:r>
              <a:rPr lang="ko-KR" altLang="en-US" sz="3600" dirty="0" err="1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대상명</a:t>
            </a:r>
            <a:r>
              <a:rPr lang="en-US" altLang="ko-KR" sz="3600" dirty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:                    )</a:t>
            </a:r>
            <a:endParaRPr lang="ko-KR" altLang="en-US" sz="24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65D7902-E5D6-434C-904C-F579818200E3}"/>
              </a:ext>
            </a:extLst>
          </p:cNvPr>
          <p:cNvSpPr/>
          <p:nvPr/>
        </p:nvSpPr>
        <p:spPr>
          <a:xfrm>
            <a:off x="0" y="5834543"/>
            <a:ext cx="12192000" cy="1023457"/>
          </a:xfrm>
          <a:prstGeom prst="rect">
            <a:avLst/>
          </a:prstGeom>
          <a:solidFill>
            <a:srgbClr val="193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F1276DB-D6AF-4B64-9D5A-58133A1A9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06" y="10234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2567EB8-C41D-41CE-B036-2FE60061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69BEF-7949-4042-95BE-500FBB39697C}"/>
              </a:ext>
            </a:extLst>
          </p:cNvPr>
          <p:cNvSpPr txBox="1"/>
          <p:nvPr/>
        </p:nvSpPr>
        <p:spPr>
          <a:xfrm>
            <a:off x="526613" y="1495217"/>
            <a:ext cx="4885142" cy="206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종합정밀점검 </a:t>
            </a:r>
            <a:r>
              <a:rPr lang="en-US" altLang="ko-KR" sz="3600" b="1" dirty="0"/>
              <a:t>:       </a:t>
            </a:r>
            <a:r>
              <a:rPr lang="ko-KR" altLang="en-US" sz="3600" b="1" dirty="0"/>
              <a:t>월</a:t>
            </a:r>
            <a:endParaRPr lang="en-US" altLang="ko-KR" sz="3600" b="1" dirty="0"/>
          </a:p>
          <a:p>
            <a:endParaRPr lang="en-US" altLang="ko-KR" sz="2000" b="1" dirty="0"/>
          </a:p>
          <a:p>
            <a:endParaRPr lang="en-US" altLang="ko-KR" sz="12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 검 자 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소방시설 관리업자</a:t>
            </a:r>
            <a:endParaRPr lang="en-US" altLang="ko-KR" sz="14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점검횟수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연 </a:t>
            </a:r>
            <a:r>
              <a:rPr lang="en-US" altLang="ko-KR" sz="1400" b="1" dirty="0"/>
              <a:t>1</a:t>
            </a:r>
            <a:r>
              <a:rPr lang="ko-KR" altLang="en-US" sz="1400" b="1" dirty="0"/>
              <a:t>회 이상</a:t>
            </a:r>
            <a:endParaRPr lang="en-US" altLang="ko-KR" sz="14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점검시기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건축물의 사용승인이 속하는 달에 실시</a:t>
            </a:r>
            <a:endParaRPr lang="en-US" altLang="ko-KR" sz="1400" b="1" dirty="0"/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00460768-8C7A-412B-88DB-6C6CC4367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86157"/>
              </p:ext>
            </p:extLst>
          </p:nvPr>
        </p:nvGraphicFramePr>
        <p:xfrm>
          <a:off x="3466323" y="4995218"/>
          <a:ext cx="5259354" cy="5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487">
                  <a:extLst>
                    <a:ext uri="{9D8B030D-6E8A-4147-A177-3AD203B41FA5}">
                      <a16:colId xmlns:a16="http://schemas.microsoft.com/office/drawing/2014/main" val="3396676972"/>
                    </a:ext>
                  </a:extLst>
                </a:gridCol>
                <a:gridCol w="3438867">
                  <a:extLst>
                    <a:ext uri="{9D8B030D-6E8A-4147-A177-3AD203B41FA5}">
                      <a16:colId xmlns:a16="http://schemas.microsoft.com/office/drawing/2014/main" val="2787167688"/>
                    </a:ext>
                  </a:extLst>
                </a:gridCol>
              </a:tblGrid>
              <a:tr h="2894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자체점검 미 실시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년 이하의 징역 또는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천만원 이하의 벌금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3828"/>
                  </a:ext>
                </a:extLst>
              </a:tr>
              <a:tr h="2894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지연제출 및 거짓보고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만원 이하의 과태료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9601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DA524BF-2D4A-4875-84AA-206CBB61286D}"/>
              </a:ext>
            </a:extLst>
          </p:cNvPr>
          <p:cNvSpPr txBox="1"/>
          <p:nvPr/>
        </p:nvSpPr>
        <p:spPr>
          <a:xfrm>
            <a:off x="2425904" y="4410976"/>
            <a:ext cx="762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자체점검 실시한 날로부터 </a:t>
            </a:r>
            <a:r>
              <a:rPr lang="en-US" altLang="ko-KR" sz="2000" b="1" dirty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7</a:t>
            </a:r>
            <a:r>
              <a:rPr lang="ko-KR" altLang="en-US" sz="2000" b="1" dirty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 이내 </a:t>
            </a:r>
            <a:r>
              <a:rPr lang="ko-KR" altLang="en-US" sz="2000" b="1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소방서에 제출하여 주시기 바랍니다</a:t>
            </a:r>
            <a:r>
              <a:rPr lang="en-US" altLang="ko-KR" sz="2000" b="1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EC99AAED-FC55-4928-8042-72CDC7548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025" y="6046233"/>
            <a:ext cx="2314575" cy="6000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009B06-586B-469B-B062-F084727C492B}"/>
              </a:ext>
            </a:extLst>
          </p:cNvPr>
          <p:cNvSpPr txBox="1"/>
          <p:nvPr/>
        </p:nvSpPr>
        <p:spPr>
          <a:xfrm>
            <a:off x="6240057" y="1495217"/>
            <a:ext cx="57497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작동기능점검 </a:t>
            </a:r>
            <a:r>
              <a:rPr lang="en-US" altLang="ko-KR" sz="3600" b="1" dirty="0"/>
              <a:t>:       </a:t>
            </a:r>
            <a:r>
              <a:rPr lang="ko-KR" altLang="en-US" sz="3600" b="1" dirty="0"/>
              <a:t>월</a:t>
            </a:r>
            <a:endParaRPr lang="en-US" altLang="ko-KR" sz="3600" b="1" dirty="0"/>
          </a:p>
          <a:p>
            <a:endParaRPr lang="en-US" altLang="ko-KR" sz="2000" b="1" dirty="0"/>
          </a:p>
          <a:p>
            <a:endParaRPr lang="en-US" altLang="ko-KR" sz="12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 검 자 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관계인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소방안전관리자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소방시설 관리업자</a:t>
            </a:r>
            <a:endParaRPr lang="en-US" altLang="ko-KR" sz="14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점검횟수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연 </a:t>
            </a:r>
            <a:r>
              <a:rPr lang="en-US" altLang="ko-KR" sz="1400" b="1" dirty="0"/>
              <a:t>1</a:t>
            </a:r>
            <a:r>
              <a:rPr lang="ko-KR" altLang="en-US" sz="1400" b="1" dirty="0"/>
              <a:t>회 이상</a:t>
            </a:r>
            <a:endParaRPr lang="en-US" altLang="ko-KR" sz="1400" b="1" dirty="0"/>
          </a:p>
          <a:p>
            <a:pPr>
              <a:lnSpc>
                <a:spcPct val="150000"/>
              </a:lnSpc>
            </a:pPr>
            <a:r>
              <a:rPr lang="ko-KR" altLang="en-US" sz="1400" b="1" dirty="0"/>
              <a:t>점검시기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종합정밀 점검을 받은 날로 부터</a:t>
            </a:r>
            <a:r>
              <a:rPr lang="en-US" altLang="ko-KR" sz="1400" b="1" dirty="0"/>
              <a:t> 6</a:t>
            </a:r>
            <a:r>
              <a:rPr lang="ko-KR" altLang="en-US" sz="1400" b="1" dirty="0"/>
              <a:t>개월이 되는 달에 실시</a:t>
            </a:r>
            <a:endParaRPr lang="en-US" altLang="ko-KR" sz="1400" b="1" dirty="0"/>
          </a:p>
          <a:p>
            <a:endParaRPr lang="en-US" altLang="ko-KR" sz="1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2206E2-A10E-4FBF-9514-0388233DD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86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경기천년바탕 Regular</vt:lpstr>
      <vt:lpstr>경기천년제목V Bold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cp:lastPrinted>2021-12-24T00:12:12Z</cp:lastPrinted>
  <dcterms:created xsi:type="dcterms:W3CDTF">2021-12-23T10:14:01Z</dcterms:created>
  <dcterms:modified xsi:type="dcterms:W3CDTF">2022-01-14T07:08:58Z</dcterms:modified>
</cp:coreProperties>
</file>