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DDD19-C1FE-4AA9-9647-7E903E638206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C9AB1B-8E46-4398-80DF-1316F0143C58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신소재 발표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altLang="ko-KR" sz="2400" dirty="0" smtClean="0"/>
          </a:p>
          <a:p>
            <a:pPr algn="l"/>
            <a:endParaRPr lang="en-US" altLang="ko-KR" sz="2400" dirty="0"/>
          </a:p>
          <a:p>
            <a:pPr algn="l"/>
            <a:r>
              <a:rPr lang="ko-KR" altLang="en-US" sz="2400" dirty="0" smtClean="0"/>
              <a:t>광명소방서 </a:t>
            </a:r>
            <a:r>
              <a:rPr lang="en-US" altLang="ko-KR" sz="2400" dirty="0" smtClean="0"/>
              <a:t>119</a:t>
            </a:r>
            <a:r>
              <a:rPr lang="ko-KR" altLang="en-US" sz="2400" dirty="0" smtClean="0"/>
              <a:t>구조대</a:t>
            </a:r>
            <a:endParaRPr lang="en-US" altLang="ko-KR" sz="2400" dirty="0" smtClean="0"/>
          </a:p>
          <a:p>
            <a:pPr algn="l"/>
            <a:r>
              <a:rPr lang="ko-KR" altLang="en-US" sz="2400" dirty="0" err="1" smtClean="0"/>
              <a:t>소방장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배오복</a:t>
            </a:r>
            <a:endParaRPr lang="ko-KR" altLang="en-US" sz="2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852936"/>
            <a:ext cx="309634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4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smtClean="0"/>
              <a:t>    제목 </a:t>
            </a:r>
            <a:r>
              <a:rPr lang="en-US" altLang="ko-KR" sz="4400" dirty="0" smtClean="0"/>
              <a:t>: </a:t>
            </a:r>
            <a:r>
              <a:rPr lang="ko-KR" altLang="en-US" sz="4400" dirty="0" smtClean="0"/>
              <a:t>발전기 엔진오일 교환기</a:t>
            </a:r>
            <a:endParaRPr lang="ko-KR" altLang="en-US" sz="44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19869" y="116633"/>
            <a:ext cx="2520281" cy="6408713"/>
          </a:xfrm>
        </p:spPr>
      </p:pic>
      <p:sp>
        <p:nvSpPr>
          <p:cNvPr id="5" name="TextBox 4"/>
          <p:cNvSpPr txBox="1"/>
          <p:nvPr/>
        </p:nvSpPr>
        <p:spPr>
          <a:xfrm>
            <a:off x="1475656" y="531074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        제작자  </a:t>
            </a:r>
            <a:r>
              <a:rPr lang="en-US" altLang="ko-KR" dirty="0" smtClean="0"/>
              <a:t>:  119</a:t>
            </a:r>
            <a:r>
              <a:rPr lang="ko-KR" altLang="en-US" dirty="0" smtClean="0"/>
              <a:t>구조대  작업반장  </a:t>
            </a:r>
            <a:r>
              <a:rPr lang="en-US" altLang="ko-KR" sz="3600" dirty="0" smtClean="0"/>
              <a:t>:  </a:t>
            </a:r>
            <a:r>
              <a:rPr lang="ko-KR" altLang="en-US" sz="3600" dirty="0" err="1" smtClean="0"/>
              <a:t>배오복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3298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                      용도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384376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    1. </a:t>
            </a:r>
            <a:r>
              <a:rPr lang="ko-KR" altLang="en-US" dirty="0" smtClean="0"/>
              <a:t>발전기</a:t>
            </a:r>
            <a:r>
              <a:rPr lang="en-US" altLang="ko-KR" dirty="0"/>
              <a:t> </a:t>
            </a:r>
            <a:r>
              <a:rPr lang="ko-KR" altLang="en-US" dirty="0" smtClean="0"/>
              <a:t>오일교환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2.</a:t>
            </a:r>
            <a:r>
              <a:rPr lang="ko-KR" altLang="en-US" dirty="0" smtClean="0"/>
              <a:t> 유압엔진펌프 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오일교환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3. </a:t>
            </a:r>
            <a:r>
              <a:rPr lang="ko-KR" altLang="en-US" dirty="0" smtClean="0"/>
              <a:t>기타 각종오일의 교환이 </a:t>
            </a:r>
            <a:r>
              <a:rPr lang="ko-KR" altLang="en-US" dirty="0" err="1" smtClean="0"/>
              <a:t>어려울때</a:t>
            </a:r>
            <a:r>
              <a:rPr lang="ko-KR" altLang="en-US" dirty="0" smtClean="0"/>
              <a:t> 적용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12849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                   </a:t>
            </a:r>
            <a:r>
              <a:rPr lang="ko-KR" altLang="en-US" dirty="0" smtClean="0"/>
              <a:t>주요 제원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ko-KR" altLang="en-US" sz="2400" dirty="0" smtClean="0"/>
              <a:t>전        </a:t>
            </a:r>
            <a:r>
              <a:rPr lang="ko-KR" altLang="en-US" sz="2400" dirty="0" err="1" smtClean="0"/>
              <a:t>압</a:t>
            </a:r>
            <a:r>
              <a:rPr lang="ko-KR" altLang="en-US" sz="2400" dirty="0" smtClean="0"/>
              <a:t>  </a:t>
            </a:r>
            <a:r>
              <a:rPr lang="en-US" altLang="ko-KR" sz="2400" dirty="0" smtClean="0"/>
              <a:t>: -------------------------- </a:t>
            </a:r>
            <a:r>
              <a:rPr lang="ko-KR" altLang="en-US" sz="2400" dirty="0" smtClean="0"/>
              <a:t>직류</a:t>
            </a:r>
            <a:r>
              <a:rPr lang="en-US" altLang="ko-KR" sz="2400" dirty="0" smtClean="0"/>
              <a:t>(DC 24V)</a:t>
            </a:r>
          </a:p>
          <a:p>
            <a:pPr algn="just"/>
            <a:r>
              <a:rPr lang="ko-KR" altLang="en-US" sz="2400" dirty="0" smtClean="0"/>
              <a:t>소요전류  </a:t>
            </a:r>
            <a:r>
              <a:rPr lang="en-US" altLang="ko-KR" sz="2400" dirty="0" smtClean="0"/>
              <a:t>: -------------------------- 1 A</a:t>
            </a:r>
          </a:p>
          <a:p>
            <a:pPr algn="just"/>
            <a:r>
              <a:rPr lang="ko-KR" altLang="en-US" sz="2400" dirty="0" smtClean="0"/>
              <a:t>가동시간  </a:t>
            </a:r>
            <a:r>
              <a:rPr lang="en-US" altLang="ko-KR" sz="2400" dirty="0" smtClean="0"/>
              <a:t>: -------------------------- 10</a:t>
            </a:r>
            <a:r>
              <a:rPr lang="ko-KR" altLang="en-US" sz="2400" dirty="0" smtClean="0"/>
              <a:t>시간</a:t>
            </a:r>
            <a:endParaRPr lang="en-US" altLang="ko-KR" sz="2400" dirty="0" smtClean="0"/>
          </a:p>
          <a:p>
            <a:pPr algn="just"/>
            <a:r>
              <a:rPr lang="ko-KR" altLang="en-US" sz="2400" dirty="0" smtClean="0"/>
              <a:t>흡입양정  </a:t>
            </a:r>
            <a:r>
              <a:rPr lang="en-US" altLang="ko-KR" sz="2400" dirty="0" smtClean="0"/>
              <a:t>: -------------------------- </a:t>
            </a:r>
            <a:r>
              <a:rPr lang="ko-KR" altLang="en-US" sz="2400" dirty="0" smtClean="0"/>
              <a:t>최대 </a:t>
            </a:r>
            <a:r>
              <a:rPr lang="en-US" altLang="ko-KR" sz="2400" dirty="0" smtClean="0"/>
              <a:t>2.5</a:t>
            </a:r>
            <a:r>
              <a:rPr lang="ko-KR" altLang="en-US" sz="2400" dirty="0" smtClean="0"/>
              <a:t>미터</a:t>
            </a:r>
            <a:endParaRPr lang="en-US" altLang="ko-KR" sz="2400" dirty="0" smtClean="0"/>
          </a:p>
          <a:p>
            <a:pPr algn="just"/>
            <a:r>
              <a:rPr lang="ko-KR" altLang="en-US" sz="2400" dirty="0" err="1" smtClean="0"/>
              <a:t>흡</a:t>
            </a:r>
            <a:r>
              <a:rPr lang="ko-KR" altLang="en-US" sz="2400" dirty="0" smtClean="0"/>
              <a:t>  입  량  </a:t>
            </a:r>
            <a:r>
              <a:rPr lang="en-US" altLang="ko-KR" sz="2400" dirty="0" smtClean="0"/>
              <a:t>: -------------------------- </a:t>
            </a:r>
            <a:r>
              <a:rPr lang="ko-KR" altLang="en-US" sz="2400" dirty="0" smtClean="0"/>
              <a:t>분당</a:t>
            </a:r>
            <a:r>
              <a:rPr lang="en-US" altLang="ko-KR" sz="2400" dirty="0" smtClean="0"/>
              <a:t>/ 5</a:t>
            </a:r>
            <a:r>
              <a:rPr lang="ko-KR" altLang="en-US" sz="2400" dirty="0" smtClean="0"/>
              <a:t>리터</a:t>
            </a:r>
            <a:endParaRPr lang="en-US" altLang="ko-KR" sz="2400" dirty="0" smtClean="0"/>
          </a:p>
          <a:p>
            <a:pPr algn="just"/>
            <a:r>
              <a:rPr lang="ko-KR" altLang="en-US" sz="2400" dirty="0" smtClean="0"/>
              <a:t>토  출  량  </a:t>
            </a:r>
            <a:r>
              <a:rPr lang="en-US" altLang="ko-KR" sz="2400" dirty="0" smtClean="0"/>
              <a:t>: -------------------------- </a:t>
            </a:r>
            <a:r>
              <a:rPr lang="ko-KR" altLang="en-US" sz="2400" dirty="0" err="1" smtClean="0"/>
              <a:t>흡입량</a:t>
            </a:r>
            <a:r>
              <a:rPr lang="ko-KR" altLang="en-US" sz="2400" dirty="0" smtClean="0"/>
              <a:t> 과 동일</a:t>
            </a:r>
            <a:endParaRPr lang="en-US" altLang="ko-KR" sz="2400" dirty="0" smtClean="0"/>
          </a:p>
          <a:p>
            <a:pPr algn="just"/>
            <a:r>
              <a:rPr lang="ko-KR" altLang="en-US" sz="2400" dirty="0" smtClean="0"/>
              <a:t>흡입 가능 오일 종류</a:t>
            </a:r>
            <a:endParaRPr lang="en-US" altLang="ko-KR" sz="2400" dirty="0" smtClean="0"/>
          </a:p>
          <a:p>
            <a:pPr marL="0" indent="0" algn="just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1. </a:t>
            </a:r>
            <a:r>
              <a:rPr lang="ko-KR" altLang="en-US" sz="1900" dirty="0" smtClean="0"/>
              <a:t>엔진오일</a:t>
            </a:r>
            <a:endParaRPr lang="en-US" altLang="ko-KR" sz="1900" dirty="0" smtClean="0"/>
          </a:p>
          <a:p>
            <a:pPr marL="0" indent="0" algn="just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2. </a:t>
            </a:r>
            <a:r>
              <a:rPr lang="ko-KR" altLang="en-US" sz="1900" dirty="0" smtClean="0"/>
              <a:t>유압오일</a:t>
            </a:r>
            <a:endParaRPr lang="en-US" altLang="ko-KR" sz="1900" dirty="0" smtClean="0"/>
          </a:p>
          <a:p>
            <a:pPr marL="0" indent="0" algn="just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3. </a:t>
            </a:r>
            <a:r>
              <a:rPr lang="ko-KR" altLang="en-US" sz="1900" dirty="0" smtClean="0"/>
              <a:t>폐유 등 가리지 않음</a:t>
            </a:r>
            <a:endParaRPr lang="en-US" altLang="ko-KR" sz="1900" dirty="0" smtClean="0"/>
          </a:p>
          <a:p>
            <a:pPr marL="0" indent="0" algn="just">
              <a:buNone/>
            </a:pPr>
            <a:r>
              <a:rPr lang="en-US" altLang="ko-KR" sz="1900" dirty="0" smtClean="0"/>
              <a:t>   4. </a:t>
            </a:r>
            <a:r>
              <a:rPr lang="ko-KR" altLang="en-US" sz="1900" dirty="0" smtClean="0"/>
              <a:t>각종 식용유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참기름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물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등</a:t>
            </a:r>
            <a:r>
              <a:rPr lang="en-US" altLang="ko-KR" sz="1900" dirty="0" smtClean="0"/>
              <a:t>…. </a:t>
            </a:r>
            <a:r>
              <a:rPr lang="ko-KR" altLang="en-US" sz="1900" dirty="0" smtClean="0"/>
              <a:t>점성이 있다면 가능 </a:t>
            </a:r>
            <a:r>
              <a:rPr lang="en-US" altLang="ko-KR" sz="1900" dirty="0" smtClean="0"/>
              <a:t>-  (* </a:t>
            </a:r>
            <a:r>
              <a:rPr lang="ko-KR" altLang="en-US" sz="1900" b="1" u="sng" dirty="0" smtClean="0"/>
              <a:t>불산 은 불가함 </a:t>
            </a:r>
            <a:r>
              <a:rPr lang="en-US" altLang="ko-KR" sz="1900" dirty="0" smtClean="0"/>
              <a:t>)</a:t>
            </a:r>
          </a:p>
          <a:p>
            <a:pPr marL="0" indent="0" algn="just">
              <a:buNone/>
            </a:pPr>
            <a:endParaRPr lang="en-US" altLang="ko-KR" sz="1900" dirty="0" smtClean="0"/>
          </a:p>
          <a:p>
            <a:pPr marL="0" indent="0" algn="just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311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                   </a:t>
            </a:r>
            <a:r>
              <a:rPr lang="ko-KR" altLang="en-US" dirty="0" smtClean="0"/>
              <a:t>사용</a:t>
            </a:r>
            <a:r>
              <a:rPr lang="ko-KR" altLang="en-US" dirty="0"/>
              <a:t>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94179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ko-KR" altLang="en-US" sz="2000" dirty="0" smtClean="0"/>
              <a:t>전원 연결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차량 배터리 터미널 </a:t>
            </a:r>
            <a:r>
              <a:rPr lang="en-US" altLang="ko-KR" sz="2000" dirty="0" smtClean="0"/>
              <a:t>24V </a:t>
            </a:r>
            <a:r>
              <a:rPr lang="ko-KR" altLang="en-US" sz="2000" dirty="0" smtClean="0"/>
              <a:t>연결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-  </a:t>
            </a:r>
            <a:r>
              <a:rPr lang="ko-KR" altLang="en-US" sz="2000" dirty="0" smtClean="0"/>
              <a:t>극성 주의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여자</a:t>
            </a:r>
            <a:r>
              <a:rPr lang="en-US" altLang="ko-KR" sz="2000" dirty="0" smtClean="0"/>
              <a:t>(-)</a:t>
            </a:r>
            <a:r>
              <a:rPr lang="ko-KR" altLang="en-US" sz="2000" dirty="0" smtClean="0"/>
              <a:t> 남자가 </a:t>
            </a:r>
            <a:r>
              <a:rPr lang="en-US" altLang="ko-KR" sz="2000" dirty="0" smtClean="0"/>
              <a:t>(+) </a:t>
            </a:r>
            <a:r>
              <a:rPr lang="ko-KR" altLang="en-US" sz="2000" dirty="0" smtClean="0"/>
              <a:t>바뀌면 </a:t>
            </a:r>
            <a:r>
              <a:rPr lang="en-US" altLang="ko-KR" sz="2000" dirty="0" smtClean="0"/>
              <a:t>- ? </a:t>
            </a:r>
            <a:r>
              <a:rPr lang="ko-KR" altLang="en-US" sz="2000" dirty="0" smtClean="0"/>
              <a:t>꺼꾸로 돌아요</a:t>
            </a:r>
            <a:r>
              <a:rPr lang="en-US" altLang="ko-KR" sz="2000" dirty="0" smtClean="0"/>
              <a:t>^^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457200" indent="-457200">
              <a:buAutoNum type="arabicPeriod" startAt="2"/>
            </a:pPr>
            <a:r>
              <a:rPr lang="ko-KR" altLang="en-US" sz="2000" dirty="0" smtClean="0"/>
              <a:t>흡입 호스 를 오일점검 게이지 입구에 삽입</a:t>
            </a:r>
            <a:r>
              <a:rPr lang="en-US" altLang="ko-KR" sz="2000" dirty="0" smtClean="0"/>
              <a:t>( </a:t>
            </a:r>
            <a:r>
              <a:rPr lang="ko-KR" altLang="en-US" sz="2000" dirty="0" smtClean="0"/>
              <a:t>깊게</a:t>
            </a:r>
            <a:r>
              <a:rPr lang="en-US" altLang="ko-KR" sz="2000" dirty="0" smtClean="0"/>
              <a:t>)</a:t>
            </a:r>
          </a:p>
          <a:p>
            <a:pPr marL="457200" indent="-457200">
              <a:buAutoNum type="arabicPeriod" startAt="2"/>
            </a:pPr>
            <a:r>
              <a:rPr lang="ko-KR" altLang="en-US" sz="2000" dirty="0" err="1" smtClean="0"/>
              <a:t>폐유통에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토출구</a:t>
            </a:r>
            <a:r>
              <a:rPr lang="ko-KR" altLang="en-US" sz="2000" dirty="0" smtClean="0"/>
              <a:t> 호스 고정</a:t>
            </a:r>
            <a:endParaRPr lang="en-US" altLang="ko-KR" sz="2000" dirty="0" smtClean="0"/>
          </a:p>
          <a:p>
            <a:pPr marL="457200" indent="-457200">
              <a:buAutoNum type="arabicPeriod" startAt="2"/>
            </a:pPr>
            <a:r>
              <a:rPr lang="ko-KR" altLang="en-US" sz="2000" dirty="0" smtClean="0"/>
              <a:t>전원 스위치 </a:t>
            </a:r>
            <a:r>
              <a:rPr lang="en-US" altLang="ko-KR" sz="2000" dirty="0" smtClean="0"/>
              <a:t>ON</a:t>
            </a:r>
          </a:p>
          <a:p>
            <a:pPr marL="457200" indent="-457200">
              <a:buAutoNum type="arabicPeriod" startAt="2"/>
            </a:pPr>
            <a:r>
              <a:rPr lang="ko-KR" altLang="en-US" sz="2000" dirty="0" smtClean="0"/>
              <a:t>배출 한 오일만큼 새 오일 을 보충</a:t>
            </a:r>
            <a:endParaRPr lang="en-US" altLang="ko-KR" sz="2000" dirty="0" smtClean="0"/>
          </a:p>
          <a:p>
            <a:pPr marL="457200" indent="-457200">
              <a:buAutoNum type="arabicPeriod" startAt="2"/>
            </a:pPr>
            <a:r>
              <a:rPr lang="ko-KR" altLang="en-US" sz="2000" dirty="0" smtClean="0"/>
              <a:t>유량 게이지 </a:t>
            </a:r>
            <a:r>
              <a:rPr lang="ko-KR" altLang="en-US" sz="2000" dirty="0" smtClean="0"/>
              <a:t>원위치 </a:t>
            </a:r>
            <a:r>
              <a:rPr lang="ko-KR" altLang="en-US" sz="2000" dirty="0" smtClean="0"/>
              <a:t>삽입</a:t>
            </a:r>
            <a:endParaRPr lang="en-US" altLang="ko-KR" sz="2000" dirty="0" smtClean="0"/>
          </a:p>
          <a:p>
            <a:pPr marL="457200" indent="-457200">
              <a:buAutoNum type="arabicPeriod" startAt="2"/>
            </a:pPr>
            <a:r>
              <a:rPr lang="ko-KR" altLang="en-US" sz="2000" dirty="0" smtClean="0"/>
              <a:t>정리</a:t>
            </a:r>
            <a:endParaRPr lang="en-US" altLang="ko-KR" sz="2000" dirty="0" smtClean="0"/>
          </a:p>
          <a:p>
            <a:pPr marL="457200" indent="-457200">
              <a:buAutoNum type="arabicPeriod" startAt="2"/>
            </a:pPr>
            <a:endParaRPr lang="en-US" altLang="ko-KR" sz="2000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057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연결도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645024"/>
            <a:ext cx="2266950" cy="1828800"/>
          </a:xfrm>
        </p:spPr>
      </p:pic>
      <p:sp>
        <p:nvSpPr>
          <p:cNvPr id="5" name="순서도: 수동 연산 4"/>
          <p:cNvSpPr/>
          <p:nvPr/>
        </p:nvSpPr>
        <p:spPr>
          <a:xfrm>
            <a:off x="6444208" y="2834761"/>
            <a:ext cx="864096" cy="1296144"/>
          </a:xfrm>
          <a:prstGeom prst="flowChartManualOperat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700808"/>
            <a:ext cx="2324100" cy="1543050"/>
          </a:xfrm>
          <a:prstGeom prst="rect">
            <a:avLst/>
          </a:prstGeom>
        </p:spPr>
      </p:pic>
      <p:sp>
        <p:nvSpPr>
          <p:cNvPr id="9" name="원형 화살표 8"/>
          <p:cNvSpPr/>
          <p:nvPr/>
        </p:nvSpPr>
        <p:spPr>
          <a:xfrm rot="8052900">
            <a:off x="2222533" y="2671305"/>
            <a:ext cx="2326614" cy="147576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원형 화살표 10"/>
          <p:cNvSpPr/>
          <p:nvPr/>
        </p:nvSpPr>
        <p:spPr>
          <a:xfrm rot="1621686">
            <a:off x="3807559" y="1488354"/>
            <a:ext cx="3480942" cy="196795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2849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펌프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75656" y="557694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엔진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61182" y="43651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회 수 통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8460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188</Words>
  <Application>Microsoft Office PowerPoint</Application>
  <PresentationFormat>화면 슬라이드 쇼(4:3)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흐름</vt:lpstr>
      <vt:lpstr>신소재 발표</vt:lpstr>
      <vt:lpstr>    제목 : 발전기 엔진오일 교환기</vt:lpstr>
      <vt:lpstr>                       용도</vt:lpstr>
      <vt:lpstr>                   주요 제원</vt:lpstr>
      <vt:lpstr>                   사용법</vt:lpstr>
      <vt:lpstr>연결도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신소재 발표</dc:title>
  <dc:creator>user</dc:creator>
  <cp:lastModifiedBy>user</cp:lastModifiedBy>
  <cp:revision>13</cp:revision>
  <dcterms:created xsi:type="dcterms:W3CDTF">2015-04-16T22:15:11Z</dcterms:created>
  <dcterms:modified xsi:type="dcterms:W3CDTF">2015-04-18T00:41:50Z</dcterms:modified>
</cp:coreProperties>
</file>