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254EE-DAF0-4005-ADD1-6416CC15AFA6}" type="datetimeFigureOut">
              <a:rPr lang="ko-KR" altLang="en-US" smtClean="0"/>
              <a:t>2015-04-09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C3FC8-2467-4F51-AEDA-F4A858571A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0453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C3FC8-2467-4F51-AEDA-F4A858571A60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7294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E3DB-E9D2-4D25-9EDD-F31FA0B5592C}" type="datetimeFigureOut">
              <a:rPr lang="ko-KR" altLang="en-US" smtClean="0"/>
              <a:t>2015-04-09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86A6-71D9-4FE2-8737-466D984170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949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E3DB-E9D2-4D25-9EDD-F31FA0B5592C}" type="datetimeFigureOut">
              <a:rPr lang="ko-KR" altLang="en-US" smtClean="0"/>
              <a:t>2015-04-09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86A6-71D9-4FE2-8737-466D984170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4895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E3DB-E9D2-4D25-9EDD-F31FA0B5592C}" type="datetimeFigureOut">
              <a:rPr lang="ko-KR" altLang="en-US" smtClean="0"/>
              <a:t>2015-04-09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86A6-71D9-4FE2-8737-466D984170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914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E3DB-E9D2-4D25-9EDD-F31FA0B5592C}" type="datetimeFigureOut">
              <a:rPr lang="ko-KR" altLang="en-US" smtClean="0"/>
              <a:t>2015-04-09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86A6-71D9-4FE2-8737-466D984170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2109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E3DB-E9D2-4D25-9EDD-F31FA0B5592C}" type="datetimeFigureOut">
              <a:rPr lang="ko-KR" altLang="en-US" smtClean="0"/>
              <a:t>2015-04-09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86A6-71D9-4FE2-8737-466D984170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729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E3DB-E9D2-4D25-9EDD-F31FA0B5592C}" type="datetimeFigureOut">
              <a:rPr lang="ko-KR" altLang="en-US" smtClean="0"/>
              <a:t>2015-04-09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86A6-71D9-4FE2-8737-466D984170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4214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E3DB-E9D2-4D25-9EDD-F31FA0B5592C}" type="datetimeFigureOut">
              <a:rPr lang="ko-KR" altLang="en-US" smtClean="0"/>
              <a:t>2015-04-09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86A6-71D9-4FE2-8737-466D984170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256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E3DB-E9D2-4D25-9EDD-F31FA0B5592C}" type="datetimeFigureOut">
              <a:rPr lang="ko-KR" altLang="en-US" smtClean="0"/>
              <a:t>2015-04-09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86A6-71D9-4FE2-8737-466D984170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116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E3DB-E9D2-4D25-9EDD-F31FA0B5592C}" type="datetimeFigureOut">
              <a:rPr lang="ko-KR" altLang="en-US" smtClean="0"/>
              <a:t>2015-04-09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86A6-71D9-4FE2-8737-466D984170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729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E3DB-E9D2-4D25-9EDD-F31FA0B5592C}" type="datetimeFigureOut">
              <a:rPr lang="ko-KR" altLang="en-US" smtClean="0"/>
              <a:t>2015-04-09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86A6-71D9-4FE2-8737-466D984170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6019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E3DB-E9D2-4D25-9EDD-F31FA0B5592C}" type="datetimeFigureOut">
              <a:rPr lang="ko-KR" altLang="en-US" smtClean="0"/>
              <a:t>2015-04-09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86A6-71D9-4FE2-8737-466D984170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17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FE3DB-E9D2-4D25-9EDD-F31FA0B5592C}" type="datetimeFigureOut">
              <a:rPr lang="ko-KR" altLang="en-US" smtClean="0"/>
              <a:t>2015-04-09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386A6-71D9-4FE2-8737-466D984170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190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98287"/>
            <a:ext cx="8679122" cy="611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99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6672"/>
            <a:ext cx="8784976" cy="5649491"/>
          </a:xfrm>
        </p:spPr>
      </p:pic>
    </p:spTree>
    <p:extLst>
      <p:ext uri="{BB962C8B-B14F-4D97-AF65-F5344CB8AC3E}">
        <p14:creationId xmlns:p14="http://schemas.microsoft.com/office/powerpoint/2010/main" val="230336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8229600" cy="2158886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708920"/>
            <a:ext cx="5400601" cy="4039106"/>
          </a:xfrm>
          <a:prstGeom prst="rect">
            <a:avLst/>
          </a:prstGeom>
        </p:spPr>
      </p:pic>
      <p:sp>
        <p:nvSpPr>
          <p:cNvPr id="7" name="오른쪽 화살표 6"/>
          <p:cNvSpPr/>
          <p:nvPr/>
        </p:nvSpPr>
        <p:spPr>
          <a:xfrm>
            <a:off x="2987824" y="3716306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아래쪽 화살표 7"/>
          <p:cNvSpPr/>
          <p:nvPr/>
        </p:nvSpPr>
        <p:spPr>
          <a:xfrm>
            <a:off x="4572000" y="3294108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003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496944" cy="6669360"/>
          </a:xfrm>
        </p:spPr>
      </p:pic>
    </p:spTree>
    <p:extLst>
      <p:ext uri="{BB962C8B-B14F-4D97-AF65-F5344CB8AC3E}">
        <p14:creationId xmlns:p14="http://schemas.microsoft.com/office/powerpoint/2010/main" val="92180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E-</a:t>
            </a:r>
            <a:r>
              <a:rPr lang="ko-KR" altLang="en-US" dirty="0" smtClean="0"/>
              <a:t>호조 사용 방법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8496943" cy="4968552"/>
          </a:xfrm>
        </p:spPr>
      </p:pic>
    </p:spTree>
    <p:extLst>
      <p:ext uri="{BB962C8B-B14F-4D97-AF65-F5344CB8AC3E}">
        <p14:creationId xmlns:p14="http://schemas.microsoft.com/office/powerpoint/2010/main" val="4264920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0688"/>
            <a:ext cx="8229600" cy="5688632"/>
          </a:xfrm>
        </p:spPr>
      </p:pic>
    </p:spTree>
    <p:extLst>
      <p:ext uri="{BB962C8B-B14F-4D97-AF65-F5344CB8AC3E}">
        <p14:creationId xmlns:p14="http://schemas.microsoft.com/office/powerpoint/2010/main" val="1646966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8064895" cy="5976664"/>
          </a:xfrm>
        </p:spPr>
      </p:pic>
    </p:spTree>
    <p:extLst>
      <p:ext uri="{BB962C8B-B14F-4D97-AF65-F5344CB8AC3E}">
        <p14:creationId xmlns:p14="http://schemas.microsoft.com/office/powerpoint/2010/main" val="2936809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4481735"/>
            <a:ext cx="8856984" cy="1966721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429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75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8964488" cy="5976664"/>
          </a:xfrm>
        </p:spPr>
      </p:pic>
    </p:spTree>
    <p:extLst>
      <p:ext uri="{BB962C8B-B14F-4D97-AF65-F5344CB8AC3E}">
        <p14:creationId xmlns:p14="http://schemas.microsoft.com/office/powerpoint/2010/main" val="3269155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92696"/>
            <a:ext cx="8229600" cy="5400600"/>
          </a:xfrm>
        </p:spPr>
      </p:pic>
    </p:spTree>
    <p:extLst>
      <p:ext uri="{BB962C8B-B14F-4D97-AF65-F5344CB8AC3E}">
        <p14:creationId xmlns:p14="http://schemas.microsoft.com/office/powerpoint/2010/main" val="3345893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6048672"/>
          </a:xfrm>
        </p:spPr>
      </p:pic>
    </p:spTree>
    <p:extLst>
      <p:ext uri="{BB962C8B-B14F-4D97-AF65-F5344CB8AC3E}">
        <p14:creationId xmlns:p14="http://schemas.microsoft.com/office/powerpoint/2010/main" val="508147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712968" cy="5616624"/>
          </a:xfrm>
        </p:spPr>
      </p:pic>
    </p:spTree>
    <p:extLst>
      <p:ext uri="{BB962C8B-B14F-4D97-AF65-F5344CB8AC3E}">
        <p14:creationId xmlns:p14="http://schemas.microsoft.com/office/powerpoint/2010/main" val="2545615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5</Words>
  <Application>Microsoft Office PowerPoint</Application>
  <PresentationFormat>화면 슬라이드 쇼(4:3)</PresentationFormat>
  <Paragraphs>2</Paragraphs>
  <Slides>12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PowerPoint 프레젠테이션</vt:lpstr>
      <vt:lpstr>E-호조 사용 방법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Korea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</dc:creator>
  <cp:lastModifiedBy>Admin</cp:lastModifiedBy>
  <cp:revision>20</cp:revision>
  <dcterms:created xsi:type="dcterms:W3CDTF">2015-04-09T02:15:06Z</dcterms:created>
  <dcterms:modified xsi:type="dcterms:W3CDTF">2015-04-09T11:02:06Z</dcterms:modified>
</cp:coreProperties>
</file>