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62" r:id="rId3"/>
    <p:sldId id="257" r:id="rId4"/>
    <p:sldId id="260" r:id="rId5"/>
    <p:sldId id="261" r:id="rId6"/>
    <p:sldId id="258" r:id="rId7"/>
    <p:sldId id="259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0DD8B-DA3D-4EB3-BB1B-8AF96137AF09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34714-A47D-4BE1-BC07-5F25CB6469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5830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0241D7B-BB42-4748-84F3-654955420670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8F2FF6D-DC09-48D4-8D1E-ABC1E82130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241D7B-BB42-4748-84F3-654955420670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F2FF6D-DC09-48D4-8D1E-ABC1E82130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241D7B-BB42-4748-84F3-654955420670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F2FF6D-DC09-48D4-8D1E-ABC1E82130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241D7B-BB42-4748-84F3-654955420670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F2FF6D-DC09-48D4-8D1E-ABC1E821307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241D7B-BB42-4748-84F3-654955420670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F2FF6D-DC09-48D4-8D1E-ABC1E821307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241D7B-BB42-4748-84F3-654955420670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F2FF6D-DC09-48D4-8D1E-ABC1E821307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241D7B-BB42-4748-84F3-654955420670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F2FF6D-DC09-48D4-8D1E-ABC1E82130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241D7B-BB42-4748-84F3-654955420670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F2FF6D-DC09-48D4-8D1E-ABC1E821307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241D7B-BB42-4748-84F3-654955420670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F2FF6D-DC09-48D4-8D1E-ABC1E82130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0241D7B-BB42-4748-84F3-654955420670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F2FF6D-DC09-48D4-8D1E-ABC1E82130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0241D7B-BB42-4748-84F3-654955420670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8F2FF6D-DC09-48D4-8D1E-ABC1E821307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0241D7B-BB42-4748-84F3-654955420670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8F2FF6D-DC09-48D4-8D1E-ABC1E82130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휴대용 </a:t>
            </a:r>
            <a:r>
              <a:rPr lang="ko-KR" altLang="en-US" dirty="0" err="1" smtClean="0"/>
              <a:t>충전식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흡인기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광명</a:t>
            </a:r>
            <a:r>
              <a:rPr lang="en-US" altLang="ko-KR" dirty="0" smtClean="0"/>
              <a:t>119</a:t>
            </a:r>
            <a:r>
              <a:rPr lang="ko-KR" altLang="en-US" dirty="0" smtClean="0"/>
              <a:t>안전센터 </a:t>
            </a:r>
            <a:r>
              <a:rPr lang="ko-KR" altLang="en-US" dirty="0" err="1" smtClean="0"/>
              <a:t>소방사</a:t>
            </a:r>
            <a:r>
              <a:rPr lang="ko-KR" altLang="en-US" dirty="0" smtClean="0"/>
              <a:t> 신정환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303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2800" dirty="0" smtClean="0"/>
              <a:t>크기 </a:t>
            </a:r>
            <a:r>
              <a:rPr lang="en-US" altLang="ko-KR" sz="2800" dirty="0" smtClean="0"/>
              <a:t>: 315 X 330 X 160mm (</a:t>
            </a:r>
            <a:r>
              <a:rPr lang="ko-KR" altLang="en-US" sz="2800" dirty="0" smtClean="0"/>
              <a:t>높이</a:t>
            </a:r>
            <a:r>
              <a:rPr lang="en-US" altLang="ko-KR" sz="2800" dirty="0" smtClean="0"/>
              <a:t>x</a:t>
            </a:r>
            <a:r>
              <a:rPr lang="ko-KR" altLang="en-US" sz="2800" dirty="0" smtClean="0"/>
              <a:t>가로</a:t>
            </a:r>
            <a:r>
              <a:rPr lang="en-US" altLang="ko-KR" sz="2800" dirty="0" smtClean="0"/>
              <a:t>x</a:t>
            </a:r>
            <a:r>
              <a:rPr lang="ko-KR" altLang="en-US" sz="2800" dirty="0" smtClean="0"/>
              <a:t>세로</a:t>
            </a:r>
            <a:r>
              <a:rPr lang="en-US" altLang="ko-KR" sz="2800" dirty="0" smtClean="0"/>
              <a:t>)</a:t>
            </a:r>
          </a:p>
          <a:p>
            <a:pPr marL="0" indent="0">
              <a:buNone/>
            </a:pPr>
            <a:endParaRPr lang="en-US" altLang="ko-KR" sz="2800" dirty="0" smtClean="0"/>
          </a:p>
          <a:p>
            <a:r>
              <a:rPr lang="ko-KR" altLang="en-US" sz="2800" dirty="0" smtClean="0"/>
              <a:t>무게 </a:t>
            </a:r>
            <a:r>
              <a:rPr lang="en-US" altLang="ko-KR" sz="2800" dirty="0" smtClean="0"/>
              <a:t>: </a:t>
            </a:r>
            <a:r>
              <a:rPr lang="ko-KR" altLang="en-US" sz="2800" dirty="0" smtClean="0"/>
              <a:t>전지포함 </a:t>
            </a:r>
            <a:r>
              <a:rPr lang="en-US" altLang="ko-KR" sz="2800" dirty="0" smtClean="0"/>
              <a:t>4kg</a:t>
            </a:r>
          </a:p>
          <a:p>
            <a:pPr marL="0" indent="0">
              <a:buNone/>
            </a:pPr>
            <a:endParaRPr lang="en-US" altLang="ko-KR" sz="2800" dirty="0" smtClean="0"/>
          </a:p>
          <a:p>
            <a:r>
              <a:rPr lang="ko-KR" altLang="en-US" sz="2800" dirty="0" smtClean="0"/>
              <a:t>구성 </a:t>
            </a:r>
            <a:r>
              <a:rPr lang="en-US" altLang="ko-KR" sz="2800" dirty="0" smtClean="0"/>
              <a:t>:</a:t>
            </a:r>
            <a:r>
              <a:rPr lang="ko-KR" altLang="en-US" sz="2800" dirty="0" smtClean="0"/>
              <a:t> 본체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전지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교류전원코드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직류전원코드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감염방지필터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역류방지장치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강화플라스틱용기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물병 등</a:t>
            </a:r>
            <a:endParaRPr lang="en-US" altLang="ko-KR" sz="2800" dirty="0" smtClean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장비의 제원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65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44824"/>
            <a:ext cx="5400600" cy="3823597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장비의 구성</a:t>
            </a:r>
            <a:endParaRPr lang="ko-KR" altLang="en-US" dirty="0"/>
          </a:p>
        </p:txBody>
      </p:sp>
      <p:sp>
        <p:nvSpPr>
          <p:cNvPr id="5" name="오른쪽 화살표 4"/>
          <p:cNvSpPr/>
          <p:nvPr/>
        </p:nvSpPr>
        <p:spPr>
          <a:xfrm>
            <a:off x="3347864" y="2492896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오른쪽 화살표 5"/>
          <p:cNvSpPr/>
          <p:nvPr/>
        </p:nvSpPr>
        <p:spPr>
          <a:xfrm>
            <a:off x="1907704" y="2924944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오른쪽 화살표 6"/>
          <p:cNvSpPr/>
          <p:nvPr/>
        </p:nvSpPr>
        <p:spPr>
          <a:xfrm>
            <a:off x="1940964" y="3573016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왼쪽 화살표 7"/>
          <p:cNvSpPr/>
          <p:nvPr/>
        </p:nvSpPr>
        <p:spPr>
          <a:xfrm>
            <a:off x="7164288" y="3645024"/>
            <a:ext cx="504056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위쪽 화살표 8"/>
          <p:cNvSpPr/>
          <p:nvPr/>
        </p:nvSpPr>
        <p:spPr>
          <a:xfrm>
            <a:off x="3995936" y="4005064"/>
            <a:ext cx="432048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427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481138"/>
            <a:ext cx="3394471" cy="4525962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장비의 사용방법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412776"/>
            <a:ext cx="3429000" cy="460851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412776"/>
            <a:ext cx="342900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7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469" y="2038906"/>
            <a:ext cx="6173062" cy="3410426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장비의 사용방법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40" y="2204864"/>
            <a:ext cx="6192688" cy="338437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47" y="2239470"/>
            <a:ext cx="6163536" cy="331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0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1) </a:t>
            </a:r>
            <a:r>
              <a:rPr lang="ko-KR" altLang="en-US" dirty="0" smtClean="0"/>
              <a:t>위액이나 상기도 분비물의 흡인이 의심될 때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2) </a:t>
            </a:r>
            <a:r>
              <a:rPr lang="ko-KR" altLang="en-US" dirty="0" smtClean="0"/>
              <a:t>인공 기도 내부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기도삽관</a:t>
            </a:r>
            <a:r>
              <a:rPr lang="ko-KR" altLang="en-US" dirty="0" smtClean="0"/>
              <a:t> 튜브</a:t>
            </a:r>
            <a:r>
              <a:rPr lang="en-US" altLang="ko-KR" dirty="0" smtClean="0"/>
              <a:t> </a:t>
            </a:r>
            <a:r>
              <a:rPr lang="ko-KR" altLang="en-US" dirty="0" smtClean="0"/>
              <a:t>등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 분비물이 있을 때</a:t>
            </a:r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장비의 </a:t>
            </a:r>
            <a:r>
              <a:rPr lang="ko-KR" altLang="en-US" dirty="0" err="1" smtClean="0"/>
              <a:t>적응증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883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혈역학적</a:t>
            </a:r>
            <a:r>
              <a:rPr lang="ko-KR" altLang="en-US" dirty="0" smtClean="0"/>
              <a:t> 불안정</a:t>
            </a:r>
            <a:endParaRPr lang="en-US" altLang="ko-KR" dirty="0" smtClean="0"/>
          </a:p>
          <a:p>
            <a:r>
              <a:rPr lang="ko-KR" altLang="en-US" dirty="0" smtClean="0"/>
              <a:t>저산소증</a:t>
            </a:r>
            <a:endParaRPr lang="en-US" altLang="ko-KR" dirty="0" smtClean="0"/>
          </a:p>
          <a:p>
            <a:r>
              <a:rPr lang="ko-KR" altLang="en-US" dirty="0" smtClean="0"/>
              <a:t>기관지 경련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기관점막손상 등</a:t>
            </a:r>
            <a:endParaRPr lang="en-US" altLang="ko-KR" dirty="0" smtClean="0"/>
          </a:p>
          <a:p>
            <a:r>
              <a:rPr lang="ko-KR" altLang="en-US" dirty="0" err="1" smtClean="0"/>
              <a:t>폐출혈</a:t>
            </a:r>
            <a:endParaRPr lang="en-US" altLang="ko-KR" dirty="0"/>
          </a:p>
          <a:p>
            <a:r>
              <a:rPr lang="ko-KR" altLang="en-US" dirty="0" err="1" smtClean="0"/>
              <a:t>뇌내압상승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흡인의 합병증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814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6000" dirty="0" smtClean="0"/>
              <a:t>감사합니다</a:t>
            </a:r>
            <a:endParaRPr lang="ko-KR" altLang="en-US" sz="6000" dirty="0"/>
          </a:p>
        </p:txBody>
      </p:sp>
    </p:spTree>
    <p:extLst>
      <p:ext uri="{BB962C8B-B14F-4D97-AF65-F5344CB8AC3E}">
        <p14:creationId xmlns:p14="http://schemas.microsoft.com/office/powerpoint/2010/main" val="60217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49</TotalTime>
  <Words>92</Words>
  <Application>Microsoft Office PowerPoint</Application>
  <PresentationFormat>화면 슬라이드 쇼(4:3)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광장</vt:lpstr>
      <vt:lpstr>휴대용 충전식 흡인기</vt:lpstr>
      <vt:lpstr>장비의 제원</vt:lpstr>
      <vt:lpstr>장비의 구성</vt:lpstr>
      <vt:lpstr>장비의 사용방법</vt:lpstr>
      <vt:lpstr>장비의 사용방법(2)</vt:lpstr>
      <vt:lpstr>장비의 적응증</vt:lpstr>
      <vt:lpstr>흡인의 합병증</vt:lpstr>
      <vt:lpstr>감사합니다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휴대용 충전식 흡인기</dc:title>
  <dc:creator>광명구급</dc:creator>
  <cp:lastModifiedBy>광명구급</cp:lastModifiedBy>
  <cp:revision>4</cp:revision>
  <dcterms:created xsi:type="dcterms:W3CDTF">2015-05-11T05:19:22Z</dcterms:created>
  <dcterms:modified xsi:type="dcterms:W3CDTF">2015-05-11T06:26:56Z</dcterms:modified>
</cp:coreProperties>
</file>