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3" r:id="rId2"/>
  </p:sldMasterIdLst>
  <p:notesMasterIdLst>
    <p:notesMasterId r:id="rId8"/>
  </p:notesMasterIdLst>
  <p:sldIdLst>
    <p:sldId id="336" r:id="rId3"/>
    <p:sldId id="376" r:id="rId4"/>
    <p:sldId id="373" r:id="rId5"/>
    <p:sldId id="377" r:id="rId6"/>
    <p:sldId id="358" r:id="rId7"/>
  </p:sldIdLst>
  <p:sldSz cx="9142413" cy="6858000"/>
  <p:notesSz cx="6858000" cy="9142413"/>
  <p:defaultTextStyle>
    <a:defPPr>
      <a:defRPr lang="ko-KR"/>
    </a:defPPr>
    <a:lvl1pPr algn="l" rtl="0" fontAlgn="base" latinLnBrk="1">
      <a:spcBef>
        <a:spcPct val="50000"/>
      </a:spcBef>
      <a:spcAft>
        <a:spcPct val="0"/>
      </a:spcAft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50000"/>
      </a:spcBef>
      <a:spcAft>
        <a:spcPct val="0"/>
      </a:spcAft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50000"/>
      </a:spcBef>
      <a:spcAft>
        <a:spcPct val="0"/>
      </a:spcAft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50000"/>
      </a:spcBef>
      <a:spcAft>
        <a:spcPct val="0"/>
      </a:spcAft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50000"/>
      </a:spcBef>
      <a:spcAft>
        <a:spcPct val="0"/>
      </a:spcAft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3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66FF"/>
    <a:srgbClr val="0000FF"/>
    <a:srgbClr val="009900"/>
    <a:srgbClr val="00FFCC"/>
    <a:srgbClr val="FF9900"/>
    <a:srgbClr val="00CC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 autoAdjust="0"/>
    <p:restoredTop sz="98273" autoAdjust="0"/>
  </p:normalViewPr>
  <p:slideViewPr>
    <p:cSldViewPr snapToGrid="0">
      <p:cViewPr>
        <p:scale>
          <a:sx n="114" d="100"/>
          <a:sy n="114" d="100"/>
        </p:scale>
        <p:origin x="-108" y="-72"/>
      </p:cViewPr>
      <p:guideLst>
        <p:guide orient="horz" pos="2122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B5594-DF32-4297-A4BE-B76B600C97E6}" type="datetimeFigureOut">
              <a:rPr lang="ko-KR" altLang="en-US" smtClean="0"/>
              <a:t>2015-05-07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32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362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3625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AEE93-6733-4FE9-BEC7-2813413500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77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0813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992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B1DB-7530-493C-A955-66C84447554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F1A44-BB5C-4A5F-844D-EC66F39FCA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59AF6-4ABC-48BA-AC12-28C42EC9DC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8600" cy="45275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6613" y="1598613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6613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A750B-1981-4996-A1D5-72DDAE1C16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5613" y="274638"/>
            <a:ext cx="8229600" cy="5851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A487E-8C04-420D-B0AA-23EAB9C295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70149-E240-4D06-BF9D-B3DA3BDCE9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0813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399213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06B65-4E5F-4579-A385-4B181399B3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53E9B-BEFB-45C8-BDFA-9B63F10E60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08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08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15AB9-C3E6-4DCC-AFDD-7D37B4B077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613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1CE8-8173-4576-94CE-C21BF1A938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34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34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7C255-40A2-4112-9434-E39DDAAD27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29E31-AF37-440C-A264-BBF2B559F6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4F847-1DEB-496F-A6A7-179DA915F4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DE378-233A-47B4-81F0-566E8F49AA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01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EDCB-568E-4F10-8ADB-55BD2A39CA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48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48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48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6AAE2-6CBC-4CA8-ABD2-AE3310A1429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916AD-AF2A-411E-BDC5-7C079630D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E87FB-E531-43CC-8E28-70CA9F6D90B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9600" cy="114141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B1FC5-BC51-417A-A4C2-AFD305C6EA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081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081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9315D-E35C-47D4-B414-6A92C571173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6613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1D85-F002-4A3E-B167-579371F72E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34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34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66974-A79E-4122-B359-0A2EB8ECB4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EA89-72D2-4D31-A84A-67E2A07846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C5D74-02E4-4E7E-B972-960FB0B8377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01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9A779-999A-4850-9D80-1B67C414C9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48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48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48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D0309-A1FB-4B35-97BE-C9548A679E6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96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455613" y="1598613"/>
            <a:ext cx="82296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/>
          </p:nvPr>
        </p:nvSpPr>
        <p:spPr bwMode="auto">
          <a:xfrm>
            <a:off x="455613" y="6243638"/>
            <a:ext cx="2135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/>
          </p:nvPr>
        </p:nvSpPr>
        <p:spPr bwMode="auto">
          <a:xfrm>
            <a:off x="3122613" y="6243638"/>
            <a:ext cx="2897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/>
          </p:nvPr>
        </p:nvSpPr>
        <p:spPr bwMode="auto">
          <a:xfrm>
            <a:off x="6551613" y="62436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latin typeface="+mn-lt"/>
              </a:defRPr>
            </a:lvl1pPr>
          </a:lstStyle>
          <a:p>
            <a:pPr>
              <a:defRPr/>
            </a:pPr>
            <a:fld id="{BFF4FADE-E1CF-4AB1-82D7-284C206AA2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2960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455613" y="1598613"/>
            <a:ext cx="82296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/>
          </p:nvPr>
        </p:nvSpPr>
        <p:spPr bwMode="auto">
          <a:xfrm>
            <a:off x="455613" y="6243638"/>
            <a:ext cx="2135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/>
          </p:nvPr>
        </p:nvSpPr>
        <p:spPr bwMode="auto">
          <a:xfrm>
            <a:off x="3122613" y="6243638"/>
            <a:ext cx="2897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/>
          </p:nvPr>
        </p:nvSpPr>
        <p:spPr bwMode="auto">
          <a:xfrm>
            <a:off x="6551613" y="62436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66" tIns="46769" rIns="89966" bIns="4676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2400" b="0">
                <a:latin typeface="Arial" charset="0"/>
              </a:defRPr>
            </a:lvl1pPr>
          </a:lstStyle>
          <a:p>
            <a:pPr>
              <a:defRPr/>
            </a:pPr>
            <a:fld id="{06FAB438-47CC-4D56-8172-15A4EABE346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  <a:cs typeface="Arial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4" name="Rectangle 74"/>
          <p:cNvSpPr>
            <a:spLocks noChangeArrowheads="1"/>
          </p:cNvSpPr>
          <p:nvPr/>
        </p:nvSpPr>
        <p:spPr bwMode="auto">
          <a:xfrm rot="10800000">
            <a:off x="0" y="3313113"/>
            <a:ext cx="9142413" cy="42862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accent2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spcBef>
                <a:spcPct val="0"/>
              </a:spcBef>
            </a:pPr>
            <a:endParaRPr lang="ko-KR" altLang="ko-KR" sz="2000" b="0">
              <a:solidFill>
                <a:schemeClr val="bg1"/>
              </a:solidFill>
            </a:endParaRPr>
          </a:p>
        </p:txBody>
      </p:sp>
      <p:sp>
        <p:nvSpPr>
          <p:cNvPr id="215115" name="Rectangle 75"/>
          <p:cNvSpPr>
            <a:spLocks noChangeArrowheads="1"/>
          </p:cNvSpPr>
          <p:nvPr/>
        </p:nvSpPr>
        <p:spPr bwMode="auto">
          <a:xfrm>
            <a:off x="0" y="3168650"/>
            <a:ext cx="9142413" cy="7302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accent2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ko-KR" altLang="ko-KR" sz="1800" b="0">
              <a:solidFill>
                <a:schemeClr val="bg1"/>
              </a:solidFill>
            </a:endParaRPr>
          </a:p>
        </p:txBody>
      </p:sp>
      <p:sp>
        <p:nvSpPr>
          <p:cNvPr id="215116" name="Rectangle 76"/>
          <p:cNvSpPr>
            <a:spLocks noChangeArrowheads="1"/>
          </p:cNvSpPr>
          <p:nvPr/>
        </p:nvSpPr>
        <p:spPr bwMode="auto">
          <a:xfrm>
            <a:off x="0" y="1220788"/>
            <a:ext cx="9142413" cy="7302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accent2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ko-KR" altLang="ko-KR" sz="1800" b="0"/>
          </a:p>
        </p:txBody>
      </p:sp>
      <p:sp>
        <p:nvSpPr>
          <p:cNvPr id="215117" name="Rectangle 77"/>
          <p:cNvSpPr>
            <a:spLocks noChangeArrowheads="1"/>
          </p:cNvSpPr>
          <p:nvPr/>
        </p:nvSpPr>
        <p:spPr bwMode="auto">
          <a:xfrm rot="10800000">
            <a:off x="0" y="1049338"/>
            <a:ext cx="9142413" cy="7302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accent2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spcBef>
                <a:spcPct val="0"/>
              </a:spcBef>
            </a:pPr>
            <a:endParaRPr lang="ko-KR" altLang="ko-KR" sz="1800" b="0"/>
          </a:p>
        </p:txBody>
      </p:sp>
      <p:sp>
        <p:nvSpPr>
          <p:cNvPr id="215118" name="Rectangle 78"/>
          <p:cNvSpPr>
            <a:spLocks noChangeArrowheads="1"/>
          </p:cNvSpPr>
          <p:nvPr/>
        </p:nvSpPr>
        <p:spPr bwMode="auto">
          <a:xfrm rot="10800000">
            <a:off x="0" y="909638"/>
            <a:ext cx="9142413" cy="7302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accent2">
                  <a:alpha val="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spcBef>
                <a:spcPct val="0"/>
              </a:spcBef>
            </a:pPr>
            <a:endParaRPr lang="ko-KR" altLang="ko-KR" sz="1800" b="0"/>
          </a:p>
        </p:txBody>
      </p:sp>
      <p:sp>
        <p:nvSpPr>
          <p:cNvPr id="215119" name="WordArt 79"/>
          <p:cNvSpPr>
            <a:spLocks noChangeArrowheads="1" noChangeShapeType="1" noTextEdit="1"/>
          </p:cNvSpPr>
          <p:nvPr/>
        </p:nvSpPr>
        <p:spPr bwMode="auto">
          <a:xfrm>
            <a:off x="1076325" y="2354263"/>
            <a:ext cx="6735763" cy="409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9"/>
              </a:avLst>
            </a:prstTxWarp>
          </a:bodyPr>
          <a:lstStyle/>
          <a:p>
            <a:pPr algn="ctr"/>
            <a:r>
              <a:rPr lang="ko-KR" altLang="en-US" sz="3200" kern="10" dirty="0" err="1" smtClean="0">
                <a:ln w="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593903" algn="ctr" rotWithShape="0">
                    <a:srgbClr val="000000"/>
                  </a:outerShdw>
                </a:effectLst>
                <a:latin typeface="HY헤드라인M"/>
                <a:ea typeface="HY헤드라인M"/>
              </a:rPr>
              <a:t>방화문</a:t>
            </a:r>
            <a:r>
              <a:rPr lang="ko-KR" altLang="en-US" sz="3200" kern="10" dirty="0" smtClean="0">
                <a:ln w="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593903" algn="ctr" rotWithShape="0">
                    <a:srgbClr val="000000"/>
                  </a:outerShdw>
                </a:effectLst>
                <a:latin typeface="HY헤드라인M"/>
                <a:ea typeface="HY헤드라인M"/>
              </a:rPr>
              <a:t> </a:t>
            </a:r>
            <a:r>
              <a:rPr lang="ko-KR" altLang="en-US" sz="3200" kern="10" dirty="0" err="1" smtClean="0">
                <a:ln w="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28398" dir="1593903" algn="ctr" rotWithShape="0">
                    <a:srgbClr val="000000"/>
                  </a:outerShdw>
                </a:effectLst>
                <a:latin typeface="HY헤드라인M"/>
                <a:ea typeface="HY헤드라인M"/>
              </a:rPr>
              <a:t>해정기</a:t>
            </a:r>
            <a:endParaRPr lang="ko-KR" altLang="en-US" sz="3200" kern="10" dirty="0">
              <a:ln w="0">
                <a:solidFill>
                  <a:srgbClr val="FFCC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28398" dir="1593903" algn="ctr" rotWithShape="0">
                  <a:srgbClr val="000000"/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15120" name="WordArt 80"/>
          <p:cNvSpPr>
            <a:spLocks noChangeArrowheads="1" noChangeShapeType="1" noTextEdit="1"/>
          </p:cNvSpPr>
          <p:nvPr/>
        </p:nvSpPr>
        <p:spPr bwMode="auto">
          <a:xfrm>
            <a:off x="2170113" y="1506538"/>
            <a:ext cx="4895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2400" kern="10" dirty="0" smtClean="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28398" dir="1593903" algn="ctr" rotWithShape="0">
                    <a:srgbClr val="000000"/>
                  </a:outerShdw>
                </a:effectLst>
                <a:latin typeface="HY헤드라인M"/>
                <a:ea typeface="HY헤드라인M"/>
              </a:rPr>
              <a:t>2015</a:t>
            </a:r>
            <a:r>
              <a:rPr lang="ko-KR" altLang="en-US" sz="2400" kern="10" dirty="0" smtClean="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28398" dir="1593903" algn="ctr" rotWithShape="0">
                    <a:srgbClr val="000000"/>
                  </a:outerShdw>
                </a:effectLst>
                <a:latin typeface="HY헤드라인M"/>
                <a:ea typeface="HY헤드라인M"/>
              </a:rPr>
              <a:t>년  신소재발표</a:t>
            </a:r>
            <a:endParaRPr lang="ko-KR" altLang="en-US" sz="2400" kern="10" dirty="0">
              <a:ln w="9525">
                <a:solidFill>
                  <a:srgbClr val="CCFFCC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28398" dir="1593903" algn="ctr" rotWithShape="0">
                  <a:srgbClr val="000000"/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215121" name="Text Box 81"/>
          <p:cNvSpPr txBox="1">
            <a:spLocks noChangeArrowheads="1"/>
          </p:cNvSpPr>
          <p:nvPr/>
        </p:nvSpPr>
        <p:spPr bwMode="auto">
          <a:xfrm>
            <a:off x="3198813" y="5400675"/>
            <a:ext cx="27876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옛체" pitchFamily="18" charset="-127"/>
                <a:ea typeface="휴먼옛체" pitchFamily="18" charset="-127"/>
              </a:rPr>
              <a:t>하안</a:t>
            </a:r>
            <a:r>
              <a:rPr kumimoji="0" lang="en-US" altLang="ko-KR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옛체" pitchFamily="18" charset="-127"/>
                <a:ea typeface="휴먼옛체" pitchFamily="18" charset="-127"/>
              </a:rPr>
              <a:t>119</a:t>
            </a:r>
            <a:r>
              <a:rPr kumimoji="0" lang="ko-KR" altLang="en-US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옛체" pitchFamily="18" charset="-127"/>
                <a:ea typeface="휴먼옛체" pitchFamily="18" charset="-127"/>
              </a:rPr>
              <a:t>안전센터</a:t>
            </a:r>
            <a:endParaRPr kumimoji="0" lang="en-US" altLang="ko-KR" sz="2400" dirty="0" smtClean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옛체" pitchFamily="18" charset="-127"/>
              <a:ea typeface="휴먼옛체" pitchFamily="18" charset="-127"/>
            </a:endParaRPr>
          </a:p>
          <a:p>
            <a:pPr algn="ctr" eaLnBrk="0" latinLnBrk="0" hangingPunct="0">
              <a:defRPr/>
            </a:pPr>
            <a:r>
              <a:rPr kumimoji="0" lang="ko-KR" altLang="en-US" sz="2400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옛체" pitchFamily="18" charset="-127"/>
                <a:ea typeface="휴먼옛체" pitchFamily="18" charset="-127"/>
              </a:rPr>
              <a:t>소방사</a:t>
            </a:r>
            <a:r>
              <a:rPr kumimoji="0" lang="ko-KR" altLang="en-US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옛체" pitchFamily="18" charset="-127"/>
                <a:ea typeface="휴먼옛체" pitchFamily="18" charset="-127"/>
              </a:rPr>
              <a:t> 김재환</a:t>
            </a:r>
            <a:endParaRPr kumimoji="0" lang="ko-KR" altLang="en-US" sz="24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4" grpId="0" animBg="1" autoUpdateAnimBg="0"/>
      <p:bldP spid="215115" grpId="0" animBg="1" autoUpdateAnimBg="0"/>
      <p:bldP spid="215116" grpId="0" animBg="1" autoUpdateAnimBg="0"/>
      <p:bldP spid="215117" grpId="0" animBg="1" autoUpdateAnimBg="0"/>
      <p:bldP spid="215118" grpId="0" animBg="1" autoUpdateAnimBg="0"/>
      <p:bldP spid="215119" grpId="0" animBg="1"/>
      <p:bldP spid="21512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4132222" y="1822391"/>
            <a:ext cx="495860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dirty="0" smtClean="0"/>
              <a:t>- </a:t>
            </a:r>
            <a:r>
              <a:rPr lang="ko-KR" altLang="en-US" sz="2000" dirty="0" smtClean="0"/>
              <a:t>무   </a:t>
            </a:r>
            <a:r>
              <a:rPr lang="ko-KR" altLang="en-US" sz="2000" dirty="0"/>
              <a:t>게 </a:t>
            </a:r>
            <a:r>
              <a:rPr lang="en-US" altLang="ko-KR" sz="2000" dirty="0"/>
              <a:t>: </a:t>
            </a:r>
            <a:r>
              <a:rPr lang="ko-KR" altLang="en-US" sz="2000" dirty="0"/>
              <a:t>약 </a:t>
            </a:r>
            <a:r>
              <a:rPr lang="en-US" altLang="ko-KR" sz="2000" dirty="0"/>
              <a:t>1.2 kg</a:t>
            </a:r>
            <a:endParaRPr lang="ko-KR" altLang="en-US" sz="2000" dirty="0"/>
          </a:p>
          <a:p>
            <a:r>
              <a:rPr lang="en-US" altLang="ko-KR" sz="2000" dirty="0" smtClean="0"/>
              <a:t>- </a:t>
            </a:r>
            <a:r>
              <a:rPr lang="ko-KR" altLang="en-US" sz="2000" dirty="0" smtClean="0"/>
              <a:t>재   </a:t>
            </a:r>
            <a:r>
              <a:rPr lang="ko-KR" altLang="en-US" sz="2000" dirty="0"/>
              <a:t>질 </a:t>
            </a:r>
            <a:r>
              <a:rPr lang="en-US" altLang="ko-KR" sz="2000" dirty="0"/>
              <a:t>: </a:t>
            </a:r>
            <a:r>
              <a:rPr lang="ko-KR" altLang="en-US" sz="2000" dirty="0"/>
              <a:t>크롬 </a:t>
            </a:r>
            <a:r>
              <a:rPr lang="ko-KR" altLang="en-US" sz="2000" dirty="0" err="1"/>
              <a:t>도금된과</a:t>
            </a:r>
            <a:r>
              <a:rPr lang="ko-KR" altLang="en-US" sz="2000" dirty="0"/>
              <a:t> </a:t>
            </a:r>
            <a:r>
              <a:rPr lang="en-US" altLang="ko-KR" sz="2000" dirty="0"/>
              <a:t>RQP</a:t>
            </a:r>
            <a:r>
              <a:rPr lang="ko-KR" altLang="en-US" sz="2000" dirty="0"/>
              <a:t>가공된 </a:t>
            </a:r>
            <a:endParaRPr lang="en-US" altLang="ko-KR" sz="2000" dirty="0" smtClean="0"/>
          </a:p>
          <a:p>
            <a:r>
              <a:rPr lang="en-US" altLang="ko-KR" sz="2000" dirty="0" smtClean="0"/>
              <a:t>                </a:t>
            </a:r>
            <a:r>
              <a:rPr lang="ko-KR" altLang="en-US" sz="2000" dirty="0" smtClean="0"/>
              <a:t>디자인의 특수합금강 </a:t>
            </a:r>
            <a:endParaRPr lang="ko-KR" altLang="en-US" sz="2000" dirty="0"/>
          </a:p>
          <a:p>
            <a:r>
              <a:rPr lang="en-US" altLang="ko-KR" sz="2000" dirty="0" smtClean="0"/>
              <a:t>- </a:t>
            </a:r>
            <a:r>
              <a:rPr lang="ko-KR" altLang="en-US" sz="2000" dirty="0" err="1" smtClean="0"/>
              <a:t>크</a:t>
            </a:r>
            <a:r>
              <a:rPr lang="ko-KR" altLang="en-US" sz="2000" dirty="0" smtClean="0"/>
              <a:t>   기 </a:t>
            </a:r>
            <a:r>
              <a:rPr lang="en-US" altLang="ko-KR" sz="2000" dirty="0"/>
              <a:t>: </a:t>
            </a:r>
            <a:r>
              <a:rPr lang="ko-KR" altLang="en-US" sz="2000" dirty="0"/>
              <a:t>약</a:t>
            </a:r>
            <a:r>
              <a:rPr lang="en-US" altLang="ko-KR" sz="2000" dirty="0"/>
              <a:t>40cm(</a:t>
            </a:r>
            <a:r>
              <a:rPr lang="ko-KR" altLang="en-US" sz="2000" dirty="0"/>
              <a:t>조립 시 약</a:t>
            </a:r>
            <a:r>
              <a:rPr lang="en-US" altLang="ko-KR" sz="2000" dirty="0"/>
              <a:t>55cm)</a:t>
            </a:r>
            <a:endParaRPr lang="ko-KR" altLang="en-US" sz="2000" dirty="0"/>
          </a:p>
          <a:p>
            <a:r>
              <a:rPr lang="en-US" altLang="ko-KR" sz="2000" dirty="0"/>
              <a:t>-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구성품</a:t>
            </a:r>
            <a:r>
              <a:rPr lang="ko-KR" altLang="en-US" sz="2000" dirty="0" smtClean="0"/>
              <a:t> </a:t>
            </a:r>
            <a:r>
              <a:rPr lang="en-US" altLang="ko-KR" sz="2000" dirty="0"/>
              <a:t>: </a:t>
            </a:r>
            <a:r>
              <a:rPr lang="ko-KR" altLang="en-US" sz="2000" dirty="0"/>
              <a:t>만능 </a:t>
            </a:r>
            <a:r>
              <a:rPr lang="ko-KR" altLang="en-US" sz="2000" dirty="0" err="1"/>
              <a:t>문개방기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문손상</a:t>
            </a:r>
            <a:r>
              <a:rPr lang="ko-KR" altLang="en-US" sz="2000" dirty="0"/>
              <a:t> </a:t>
            </a:r>
            <a:r>
              <a:rPr lang="ko-KR" altLang="en-US" sz="2000" dirty="0" err="1" smtClean="0"/>
              <a:t>방지판</a:t>
            </a:r>
            <a:endParaRPr lang="en-US" altLang="ko-KR" sz="2000" dirty="0" smtClean="0"/>
          </a:p>
          <a:p>
            <a:pPr marL="342900" indent="-342900">
              <a:buFontTx/>
              <a:buChar char="-"/>
            </a:pPr>
            <a:r>
              <a:rPr lang="ko-KR" altLang="en-US" sz="2000" dirty="0" err="1" smtClean="0"/>
              <a:t>특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징 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 특수설계에 </a:t>
            </a:r>
            <a:r>
              <a:rPr lang="ko-KR" altLang="en-US" sz="2000" dirty="0"/>
              <a:t>의한 고성능 </a:t>
            </a:r>
            <a:r>
              <a:rPr lang="ko-KR" altLang="en-US" sz="2000" dirty="0" err="1"/>
              <a:t>문개방기로</a:t>
            </a:r>
            <a:r>
              <a:rPr lang="ko-KR" altLang="en-US" sz="2000" dirty="0"/>
              <a:t> 더욱더 신속</a:t>
            </a:r>
            <a:r>
              <a:rPr lang="en-US" altLang="ko-KR" sz="2000" dirty="0"/>
              <a:t>, </a:t>
            </a:r>
            <a:r>
              <a:rPr lang="ko-KR" altLang="en-US" sz="2000" dirty="0"/>
              <a:t>정확</a:t>
            </a:r>
            <a:r>
              <a:rPr lang="en-US" altLang="ko-KR" sz="2000" dirty="0"/>
              <a:t>, </a:t>
            </a:r>
            <a:r>
              <a:rPr lang="ko-KR" altLang="en-US" sz="2000" dirty="0"/>
              <a:t>간단하게 </a:t>
            </a:r>
            <a:r>
              <a:rPr lang="ko-KR" altLang="en-US" sz="2000" dirty="0" err="1" smtClean="0"/>
              <a:t>방화문</a:t>
            </a:r>
            <a:r>
              <a:rPr lang="ko-KR" altLang="en-US" sz="2000" dirty="0" smtClean="0"/>
              <a:t> 등을 </a:t>
            </a:r>
            <a:r>
              <a:rPr lang="ko-KR" altLang="en-US" sz="2000" dirty="0"/>
              <a:t>개방하며 누구나 손쉽게 운용 할 수 있는 장비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  <p:pic>
        <p:nvPicPr>
          <p:cNvPr id="5" name="_x176122032" descr="EMB0000184c7a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1" y="1807534"/>
            <a:ext cx="3586848" cy="436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4"/>
          <p:cNvSpPr txBox="1">
            <a:spLocks noChangeArrowheads="1"/>
          </p:cNvSpPr>
          <p:nvPr/>
        </p:nvSpPr>
        <p:spPr bwMode="auto">
          <a:xfrm>
            <a:off x="527351" y="1304912"/>
            <a:ext cx="1700214" cy="38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/>
              <a:t>◇ 참고사진</a:t>
            </a:r>
            <a:endParaRPr lang="en-US" altLang="ko-KR" sz="2000" b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093556" y="679094"/>
            <a:ext cx="4625151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ko-KR" alt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방화문해정기</a:t>
            </a:r>
            <a:r>
              <a:rPr kumimoji="0" lang="ko-KR" alt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 제원 및 특징</a:t>
            </a:r>
            <a:endParaRPr kumimoji="0" lang="ko-KR" alt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390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4"/>
          <p:cNvSpPr>
            <a:spLocks noChangeArrowheads="1" noChangeShapeType="1" noTextEdit="1"/>
          </p:cNvSpPr>
          <p:nvPr/>
        </p:nvSpPr>
        <p:spPr bwMode="auto">
          <a:xfrm>
            <a:off x="4373563" y="500063"/>
            <a:ext cx="638175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ko-KR" altLang="en-US" sz="6000" i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>
                  <a:alpha val="50195"/>
                </a:srgbClr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603946" y="457499"/>
            <a:ext cx="4295505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ko-KR" alt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방화문해정기</a:t>
            </a:r>
            <a:r>
              <a:rPr kumimoji="0" lang="ko-KR" alt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사용법 </a:t>
            </a:r>
            <a:r>
              <a:rPr kumimoji="0" lang="en-US" altLang="ko-K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[</a:t>
            </a:r>
            <a:r>
              <a:rPr kumimoji="0" lang="el-GR" altLang="ko-K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바탕"/>
                <a:ea typeface="바탕"/>
              </a:rPr>
              <a:t>Ι</a:t>
            </a:r>
            <a:r>
              <a:rPr kumimoji="0" lang="en-US" altLang="ko-K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]</a:t>
            </a:r>
            <a:r>
              <a:rPr kumimoji="0" lang="ko-KR" alt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ko-KR" alt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050" name="Picture 2" descr="D:\개인폴더\이상진\방화문파괴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7" y="1355143"/>
            <a:ext cx="4306189" cy="49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50155" y="1369637"/>
            <a:ext cx="453846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ko-KR" altLang="en-US" sz="2000" dirty="0"/>
              <a:t>용   도 </a:t>
            </a:r>
            <a:endParaRPr lang="en-US" altLang="ko-KR" sz="2000" dirty="0" smtClean="0"/>
          </a:p>
          <a:p>
            <a:pPr>
              <a:lnSpc>
                <a:spcPct val="200000"/>
              </a:lnSpc>
            </a:pPr>
            <a:r>
              <a:rPr lang="ko-KR" altLang="en-US" sz="2000" dirty="0" smtClean="0"/>
              <a:t>각종 </a:t>
            </a:r>
            <a:r>
              <a:rPr lang="ko-KR" altLang="en-US" sz="2000" dirty="0"/>
              <a:t>화재</a:t>
            </a:r>
            <a:r>
              <a:rPr lang="en-US" altLang="ko-KR" sz="2000" dirty="0"/>
              <a:t>,</a:t>
            </a:r>
            <a:r>
              <a:rPr lang="ko-KR" altLang="en-US" sz="2000" dirty="0"/>
              <a:t>구조</a:t>
            </a:r>
            <a:r>
              <a:rPr lang="en-US" altLang="ko-KR" sz="2000" dirty="0"/>
              <a:t>,</a:t>
            </a:r>
            <a:r>
              <a:rPr lang="ko-KR" altLang="en-US" sz="2000" dirty="0"/>
              <a:t>구급</a:t>
            </a:r>
            <a:r>
              <a:rPr lang="en-US" altLang="ko-KR" sz="2000" dirty="0"/>
              <a:t>,</a:t>
            </a:r>
            <a:r>
              <a:rPr lang="ko-KR" altLang="en-US" sz="2000" dirty="0" smtClean="0"/>
              <a:t>출동 시 </a:t>
            </a:r>
            <a:r>
              <a:rPr lang="ko-KR" altLang="en-US" sz="2000" dirty="0" err="1"/>
              <a:t>방화문을</a:t>
            </a:r>
            <a:r>
              <a:rPr lang="ko-KR" altLang="en-US" sz="2000" dirty="0"/>
              <a:t> 신속하게 열수 있는 장비로 현장대원의 신속한 대응으로 대민 재산피해 최소화 하고</a:t>
            </a:r>
            <a:r>
              <a:rPr lang="en-US" altLang="ko-KR" sz="2000" dirty="0"/>
              <a:t>,</a:t>
            </a:r>
            <a:r>
              <a:rPr lang="ko-KR" altLang="en-US" sz="2000" dirty="0"/>
              <a:t>신속한 인명구조를 목적으로 한 구조장비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88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444451" y="659526"/>
            <a:ext cx="4295505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defRPr/>
            </a:pPr>
            <a:r>
              <a:rPr kumimoji="0" lang="ko-KR" alt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방화문해정기</a:t>
            </a:r>
            <a:r>
              <a:rPr kumimoji="0" lang="ko-KR" alt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사용법 </a:t>
            </a:r>
            <a:r>
              <a:rPr kumimoji="0" lang="en-US" altLang="ko-K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[</a:t>
            </a:r>
            <a:r>
              <a:rPr kumimoji="0" lang="el-GR" altLang="ko-K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바탕"/>
                <a:ea typeface="바탕"/>
              </a:rPr>
              <a:t>Ⅱ</a:t>
            </a:r>
            <a:r>
              <a:rPr kumimoji="0" lang="en-US" altLang="ko-KR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]</a:t>
            </a:r>
            <a:r>
              <a:rPr kumimoji="0" lang="ko-KR" alt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ko-KR" alt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4" name="Picture 2" descr="D:\개인폴더\이상진\방화문파괴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2" y="2381684"/>
            <a:ext cx="4093349" cy="416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개인폴더\이상진\방화문파괴기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19" y="2381685"/>
            <a:ext cx="4157329" cy="41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713" y="1679944"/>
            <a:ext cx="3795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손잡이가 없을 경우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1" y="1679944"/>
            <a:ext cx="334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손잡이가 있는 경우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162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9"/>
          <p:cNvSpPr>
            <a:spLocks noChangeArrowheads="1"/>
          </p:cNvSpPr>
          <p:nvPr/>
        </p:nvSpPr>
        <p:spPr bwMode="auto">
          <a:xfrm>
            <a:off x="538163" y="4040188"/>
            <a:ext cx="5330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66" tIns="46769" rIns="89966" bIns="46769">
            <a:spAutoFit/>
          </a:bodyPr>
          <a:lstStyle/>
          <a:p>
            <a:pPr algn="ctr" fontAlgn="t"/>
            <a:r>
              <a:rPr lang="ko-KR" altLang="en-US" sz="4400" b="0" i="1" dirty="0">
                <a:solidFill>
                  <a:srgbClr val="0099CC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감사합니다</a:t>
            </a:r>
            <a:r>
              <a:rPr lang="en-US" altLang="ko-KR" sz="4400" b="0" i="1" dirty="0">
                <a:solidFill>
                  <a:srgbClr val="0099CC"/>
                </a:solidFill>
                <a:latin typeface="HY견고딕" pitchFamily="18" charset="-127"/>
                <a:ea typeface="HY견고딕" pitchFamily="18" charset="-127"/>
                <a:sym typeface="Wingdings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  <a:cs typeface="Arial" charset="0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굴림"/>
        <a:ea typeface="굴림"/>
        <a:cs typeface="Arial"/>
      </a:majorFont>
      <a:minorFont>
        <a:latin typeface="굴림"/>
        <a:ea typeface="굴림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  <a:cs typeface="Arial" charset="0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20387</TotalTime>
  <Words>126</Words>
  <Application>Microsoft Office PowerPoint</Application>
  <PresentationFormat>사용자 지정</PresentationFormat>
  <Paragraphs>20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5</vt:i4>
      </vt:variant>
    </vt:vector>
  </HeadingPairs>
  <TitlesOfParts>
    <vt:vector size="7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lilroo</dc:creator>
  <cp:lastModifiedBy>user</cp:lastModifiedBy>
  <cp:revision>723</cp:revision>
  <dcterms:created xsi:type="dcterms:W3CDTF">2005-03-17T01:27:08Z</dcterms:created>
  <dcterms:modified xsi:type="dcterms:W3CDTF">2015-05-07T07:24:09Z</dcterms:modified>
</cp:coreProperties>
</file>