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83" r:id="rId2"/>
  </p:sldMasterIdLst>
  <p:notesMasterIdLst>
    <p:notesMasterId r:id="rId11"/>
  </p:notesMasterIdLst>
  <p:sldIdLst>
    <p:sldId id="336" r:id="rId3"/>
    <p:sldId id="295" r:id="rId4"/>
    <p:sldId id="361" r:id="rId5"/>
    <p:sldId id="373" r:id="rId6"/>
    <p:sldId id="369" r:id="rId7"/>
    <p:sldId id="375" r:id="rId8"/>
    <p:sldId id="367" r:id="rId9"/>
    <p:sldId id="358" r:id="rId10"/>
  </p:sldIdLst>
  <p:sldSz cx="9142413" cy="6858000"/>
  <p:notesSz cx="6858000" cy="9142413"/>
  <p:defaultTextStyle>
    <a:defPPr>
      <a:defRPr lang="ko-KR"/>
    </a:defPPr>
    <a:lvl1pPr algn="l" rtl="0" fontAlgn="base" latinLnBrk="1">
      <a:spcBef>
        <a:spcPct val="50000"/>
      </a:spcBef>
      <a:spcAft>
        <a:spcPct val="0"/>
      </a:spcAft>
      <a:defRPr kumimoji="1" sz="13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50000"/>
      </a:spcBef>
      <a:spcAft>
        <a:spcPct val="0"/>
      </a:spcAft>
      <a:defRPr kumimoji="1" sz="13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50000"/>
      </a:spcBef>
      <a:spcAft>
        <a:spcPct val="0"/>
      </a:spcAft>
      <a:defRPr kumimoji="1" sz="13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50000"/>
      </a:spcBef>
      <a:spcAft>
        <a:spcPct val="0"/>
      </a:spcAft>
      <a:defRPr kumimoji="1" sz="13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50000"/>
      </a:spcBef>
      <a:spcAft>
        <a:spcPct val="0"/>
      </a:spcAft>
      <a:defRPr kumimoji="1" sz="13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13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13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13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13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009900"/>
    <a:srgbClr val="00FFCC"/>
    <a:srgbClr val="FF9900"/>
    <a:srgbClr val="00CC99"/>
    <a:srgbClr val="0066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14" autoAdjust="0"/>
    <p:restoredTop sz="98273" autoAdjust="0"/>
  </p:normalViewPr>
  <p:slideViewPr>
    <p:cSldViewPr snapToGrid="0">
      <p:cViewPr>
        <p:scale>
          <a:sx n="90" d="100"/>
          <a:sy n="90" d="100"/>
        </p:scale>
        <p:origin x="-1662" y="-96"/>
      </p:cViewPr>
      <p:guideLst>
        <p:guide orient="horz" pos="212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B5594-DF32-4297-A4BE-B76B600C97E6}" type="datetimeFigureOut">
              <a:rPr lang="ko-KR" altLang="en-US" smtClean="0"/>
              <a:t>2015-04-02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32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3625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3625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AEE93-6733-4FE9-BEC7-2813413500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77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0813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39921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BB1DB-7530-493C-A955-66C84447554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F1A44-BB5C-4A5F-844D-EC66F39FCA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59AF6-4ABC-48BA-AC12-28C42EC9DC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9600" cy="114141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8600" cy="45275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6613" y="1598613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6613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A750B-1981-4996-A1D5-72DDAE1C16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5613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487E-8C04-420D-B0AA-23EAB9C2959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9600" cy="114141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70149-E240-4D06-BF9D-B3DA3BDCE9B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0813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39921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06B65-4E5F-4579-A385-4B181399B3B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53E9B-BEFB-45C8-BDFA-9B63F10E60E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08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08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5AB9-C3E6-4DCC-AFDD-7D37B4B077B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6613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1CE8-8173-4576-94CE-C21BF1A9381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34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34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7C255-40A2-4112-9434-E39DDAAD27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29E31-AF37-440C-A264-BBF2B559F6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4F847-1DEB-496F-A6A7-179DA915F4B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DE378-233A-47B4-81F0-566E8F49AA5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01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4EDCB-568E-4F10-8ADB-55BD2A39CA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48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48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48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6AAE2-6CBC-4CA8-ABD2-AE3310A1429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916AD-AF2A-411E-BDC5-7C079630D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E87FB-E531-43CC-8E28-70CA9F6D90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9600" cy="114141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B1FC5-BC51-417A-A4C2-AFD305C6EAE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08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08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9315D-E35C-47D4-B414-6A92C571173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6613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81D85-F002-4A3E-B167-579371F72E4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34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34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66974-A79E-4122-B359-0A2EB8ECB4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AEA89-72D2-4D31-A84A-67E2A07846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C5D74-02E4-4E7E-B972-960FB0B8377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01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9A779-999A-4850-9D80-1B67C414C9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48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48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48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D0309-A1FB-4B35-97BE-C9548A679E6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29600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66" tIns="46769" rIns="89966" bIns="467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455613" y="1598613"/>
            <a:ext cx="82296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66" tIns="46769" rIns="89966" bIns="46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/>
          </p:nvPr>
        </p:nvSpPr>
        <p:spPr bwMode="auto">
          <a:xfrm>
            <a:off x="455613" y="6243638"/>
            <a:ext cx="21351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6" tIns="46769" rIns="89966" bIns="4676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2400" b="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/>
          </p:nvPr>
        </p:nvSpPr>
        <p:spPr bwMode="auto">
          <a:xfrm>
            <a:off x="3122613" y="6243638"/>
            <a:ext cx="28971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6" tIns="46769" rIns="89966" bIns="4676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2400" b="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/>
          </p:nvPr>
        </p:nvSpPr>
        <p:spPr bwMode="auto">
          <a:xfrm>
            <a:off x="6551613" y="62436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6" tIns="46769" rIns="89966" bIns="4676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2400" b="0">
                <a:latin typeface="+mn-lt"/>
              </a:defRPr>
            </a:lvl1pPr>
          </a:lstStyle>
          <a:p>
            <a:pPr>
              <a:defRPr/>
            </a:pPr>
            <a:fld id="{BFF4FADE-E1CF-4AB1-82D7-284C206AA27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29600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66" tIns="46769" rIns="89966" bIns="467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455613" y="1598613"/>
            <a:ext cx="82296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66" tIns="46769" rIns="89966" bIns="46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/>
          </p:nvPr>
        </p:nvSpPr>
        <p:spPr bwMode="auto">
          <a:xfrm>
            <a:off x="455613" y="6243638"/>
            <a:ext cx="21351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6" tIns="46769" rIns="89966" bIns="4676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2400" b="0">
                <a:latin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/>
          </p:nvPr>
        </p:nvSpPr>
        <p:spPr bwMode="auto">
          <a:xfrm>
            <a:off x="3122613" y="6243638"/>
            <a:ext cx="28971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6" tIns="46769" rIns="89966" bIns="4676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2400" b="0">
                <a:latin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/>
          </p:nvPr>
        </p:nvSpPr>
        <p:spPr bwMode="auto">
          <a:xfrm>
            <a:off x="6551613" y="62436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6" tIns="46769" rIns="89966" bIns="4676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2400" b="0">
                <a:latin typeface="Arial" charset="0"/>
              </a:defRPr>
            </a:lvl1pPr>
          </a:lstStyle>
          <a:p>
            <a:pPr>
              <a:defRPr/>
            </a:pPr>
            <a:fld id="{06FAB438-47CC-4D56-8172-15A4EABE346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Arial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Arial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Arial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Arial" charset="0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Arial" charset="0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Arial" charset="0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Arial" charset="0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Arial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4" name="Rectangle 74"/>
          <p:cNvSpPr>
            <a:spLocks noChangeArrowheads="1"/>
          </p:cNvSpPr>
          <p:nvPr/>
        </p:nvSpPr>
        <p:spPr bwMode="auto">
          <a:xfrm rot="10800000">
            <a:off x="0" y="3313113"/>
            <a:ext cx="9142413" cy="42862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accent2"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spcBef>
                <a:spcPct val="0"/>
              </a:spcBef>
            </a:pPr>
            <a:endParaRPr lang="ko-KR" altLang="ko-KR" sz="2000" b="0">
              <a:solidFill>
                <a:schemeClr val="bg1"/>
              </a:solidFill>
            </a:endParaRPr>
          </a:p>
        </p:txBody>
      </p:sp>
      <p:sp>
        <p:nvSpPr>
          <p:cNvPr id="215115" name="Rectangle 75"/>
          <p:cNvSpPr>
            <a:spLocks noChangeArrowheads="1"/>
          </p:cNvSpPr>
          <p:nvPr/>
        </p:nvSpPr>
        <p:spPr bwMode="auto">
          <a:xfrm>
            <a:off x="0" y="3168650"/>
            <a:ext cx="9142413" cy="7302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accent2"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ko-KR" altLang="ko-KR" sz="1800" b="0">
              <a:solidFill>
                <a:schemeClr val="bg1"/>
              </a:solidFill>
            </a:endParaRPr>
          </a:p>
        </p:txBody>
      </p:sp>
      <p:sp>
        <p:nvSpPr>
          <p:cNvPr id="215116" name="Rectangle 76"/>
          <p:cNvSpPr>
            <a:spLocks noChangeArrowheads="1"/>
          </p:cNvSpPr>
          <p:nvPr/>
        </p:nvSpPr>
        <p:spPr bwMode="auto">
          <a:xfrm>
            <a:off x="0" y="1220788"/>
            <a:ext cx="9142413" cy="7302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accent2"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ko-KR" altLang="ko-KR" sz="1800" b="0"/>
          </a:p>
        </p:txBody>
      </p:sp>
      <p:sp>
        <p:nvSpPr>
          <p:cNvPr id="215117" name="Rectangle 77"/>
          <p:cNvSpPr>
            <a:spLocks noChangeArrowheads="1"/>
          </p:cNvSpPr>
          <p:nvPr/>
        </p:nvSpPr>
        <p:spPr bwMode="auto">
          <a:xfrm rot="10800000">
            <a:off x="0" y="1049338"/>
            <a:ext cx="9142413" cy="7302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accent2"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spcBef>
                <a:spcPct val="0"/>
              </a:spcBef>
            </a:pPr>
            <a:endParaRPr lang="ko-KR" altLang="ko-KR" sz="1800" b="0"/>
          </a:p>
        </p:txBody>
      </p:sp>
      <p:sp>
        <p:nvSpPr>
          <p:cNvPr id="215118" name="Rectangle 78"/>
          <p:cNvSpPr>
            <a:spLocks noChangeArrowheads="1"/>
          </p:cNvSpPr>
          <p:nvPr/>
        </p:nvSpPr>
        <p:spPr bwMode="auto">
          <a:xfrm rot="10800000">
            <a:off x="0" y="909638"/>
            <a:ext cx="9142413" cy="7302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accent2"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spcBef>
                <a:spcPct val="0"/>
              </a:spcBef>
            </a:pPr>
            <a:endParaRPr lang="ko-KR" altLang="ko-KR" sz="1800" b="0"/>
          </a:p>
        </p:txBody>
      </p:sp>
      <p:sp>
        <p:nvSpPr>
          <p:cNvPr id="215119" name="WordArt 79"/>
          <p:cNvSpPr>
            <a:spLocks noChangeArrowheads="1" noChangeShapeType="1" noTextEdit="1"/>
          </p:cNvSpPr>
          <p:nvPr/>
        </p:nvSpPr>
        <p:spPr bwMode="auto">
          <a:xfrm>
            <a:off x="1076325" y="2354263"/>
            <a:ext cx="6735763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9"/>
              </a:avLst>
            </a:prstTxWarp>
          </a:bodyPr>
          <a:lstStyle/>
          <a:p>
            <a:pPr algn="ctr"/>
            <a:r>
              <a:rPr lang="ko-KR" altLang="en-US" sz="3200" kern="10" dirty="0" err="1" smtClean="0">
                <a:ln w="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593903" algn="ctr" rotWithShape="0">
                    <a:srgbClr val="000000"/>
                  </a:outerShdw>
                </a:effectLst>
                <a:latin typeface="HY헤드라인M"/>
                <a:ea typeface="HY헤드라인M"/>
              </a:rPr>
              <a:t>휴대용복합가스측정기</a:t>
            </a:r>
            <a:endParaRPr lang="ko-KR" altLang="en-US" sz="3200" kern="10" dirty="0">
              <a:ln w="0">
                <a:solidFill>
                  <a:srgbClr val="FFCC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28398" dir="1593903" algn="ctr" rotWithShape="0">
                  <a:srgbClr val="000000"/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15120" name="WordArt 80"/>
          <p:cNvSpPr>
            <a:spLocks noChangeArrowheads="1" noChangeShapeType="1" noTextEdit="1"/>
          </p:cNvSpPr>
          <p:nvPr/>
        </p:nvSpPr>
        <p:spPr bwMode="auto">
          <a:xfrm>
            <a:off x="2170113" y="1506538"/>
            <a:ext cx="48958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sz="2400" kern="10" dirty="0" smtClean="0">
                <a:ln w="9525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28398" dir="1593903" algn="ctr" rotWithShape="0">
                    <a:srgbClr val="000000"/>
                  </a:outerShdw>
                </a:effectLst>
                <a:latin typeface="HY헤드라인M"/>
                <a:ea typeface="HY헤드라인M"/>
              </a:rPr>
              <a:t>2015</a:t>
            </a:r>
            <a:r>
              <a:rPr lang="ko-KR" altLang="en-US" sz="2400" kern="10" dirty="0" smtClean="0">
                <a:ln w="9525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28398" dir="1593903" algn="ctr" rotWithShape="0">
                    <a:srgbClr val="000000"/>
                  </a:outerShdw>
                </a:effectLst>
                <a:latin typeface="HY헤드라인M"/>
                <a:ea typeface="HY헤드라인M"/>
              </a:rPr>
              <a:t>년  신소재발표</a:t>
            </a:r>
            <a:endParaRPr lang="ko-KR" altLang="en-US" sz="2400" kern="10" dirty="0">
              <a:ln w="9525">
                <a:solidFill>
                  <a:srgbClr val="CCFFCC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28398" dir="1593903" algn="ctr" rotWithShape="0">
                  <a:srgbClr val="000000"/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15121" name="Text Box 81"/>
          <p:cNvSpPr txBox="1">
            <a:spLocks noChangeArrowheads="1"/>
          </p:cNvSpPr>
          <p:nvPr/>
        </p:nvSpPr>
        <p:spPr bwMode="auto">
          <a:xfrm>
            <a:off x="3198813" y="5400675"/>
            <a:ext cx="2787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24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옛체" pitchFamily="18" charset="-127"/>
                <a:ea typeface="휴먼옛체" pitchFamily="18" charset="-127"/>
              </a:rPr>
              <a:t>광 남 안 전 센 터</a:t>
            </a:r>
            <a:endParaRPr kumimoji="0" lang="ko-KR" altLang="en-US" sz="2400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옛체" pitchFamily="18" charset="-127"/>
              <a:ea typeface="휴먼옛체" pitchFamily="18" charset="-127"/>
            </a:endParaRPr>
          </a:p>
          <a:p>
            <a:pPr algn="ctr" eaLnBrk="0" latinLnBrk="0" hangingPunct="0">
              <a:defRPr/>
            </a:pPr>
            <a:r>
              <a:rPr kumimoji="0" lang="ko-KR" altLang="en-US" sz="2400" dirty="0" err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옛체" pitchFamily="18" charset="-127"/>
                <a:ea typeface="휴먼옛체" pitchFamily="18" charset="-127"/>
              </a:rPr>
              <a:t>소방장</a:t>
            </a:r>
            <a:r>
              <a:rPr kumimoji="0" lang="ko-KR" altLang="en-US" sz="2400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옛체" pitchFamily="18" charset="-127"/>
                <a:ea typeface="휴먼옛체" pitchFamily="18" charset="-127"/>
              </a:rPr>
              <a:t> 임유섭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4" grpId="0" animBg="1" autoUpdateAnimBg="0"/>
      <p:bldP spid="215115" grpId="0" animBg="1" autoUpdateAnimBg="0"/>
      <p:bldP spid="215116" grpId="0" animBg="1" autoUpdateAnimBg="0"/>
      <p:bldP spid="215117" grpId="0" animBg="1" autoUpdateAnimBg="0"/>
      <p:bldP spid="215118" grpId="0" animBg="1" autoUpdateAnimBg="0"/>
      <p:bldP spid="215119" grpId="0" animBg="1"/>
      <p:bldP spid="21512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454025" y="4922838"/>
            <a:ext cx="8804275" cy="1560512"/>
            <a:chOff x="286" y="3101"/>
            <a:chExt cx="5546" cy="983"/>
          </a:xfrm>
        </p:grpSpPr>
        <p:pic>
          <p:nvPicPr>
            <p:cNvPr id="4119" name="Picture 43" descr="목차bal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6" y="3101"/>
              <a:ext cx="870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0" name="Text Box 44"/>
            <p:cNvSpPr txBox="1">
              <a:spLocks noChangeArrowheads="1"/>
            </p:cNvSpPr>
            <p:nvPr/>
          </p:nvSpPr>
          <p:spPr bwMode="auto">
            <a:xfrm>
              <a:off x="1143" y="3318"/>
              <a:ext cx="4689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3900" b="0" dirty="0" smtClean="0">
                  <a:latin typeface="HY헤드라인M" pitchFamily="18" charset="-127"/>
                  <a:ea typeface="HY헤드라인M" pitchFamily="18" charset="-127"/>
                </a:rPr>
                <a:t>휴대용 복합가스 측정기 소개</a:t>
              </a:r>
              <a:endParaRPr lang="en-US" altLang="ko-KR" sz="3900" b="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1597" name="Text Box 45"/>
            <p:cNvSpPr txBox="1">
              <a:spLocks noChangeArrowheads="1"/>
            </p:cNvSpPr>
            <p:nvPr/>
          </p:nvSpPr>
          <p:spPr bwMode="auto">
            <a:xfrm>
              <a:off x="555" y="3221"/>
              <a:ext cx="43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9206097" algn="ctr" rotWithShape="0">
                <a:schemeClr val="tx1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altLang="ko-KR" sz="5400" b="0">
                  <a:solidFill>
                    <a:srgbClr val="FFFF00"/>
                  </a:solidFill>
                  <a:latin typeface="Yoon 윤명조 550_TT" pitchFamily="18" charset="-127"/>
                  <a:ea typeface="Yoon 윤명조 550_TT" pitchFamily="18" charset="-127"/>
                </a:rPr>
                <a:t>Ⅰ</a:t>
              </a:r>
            </a:p>
          </p:txBody>
        </p:sp>
      </p:grpSp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1431925" y="3860800"/>
            <a:ext cx="3802066" cy="1298575"/>
            <a:chOff x="902" y="2460"/>
            <a:chExt cx="2395" cy="818"/>
          </a:xfrm>
        </p:grpSpPr>
        <p:pic>
          <p:nvPicPr>
            <p:cNvPr id="4116" name="Picture 46" descr="목차bal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02" y="2460"/>
              <a:ext cx="760" cy="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7" name="Text Box 47"/>
            <p:cNvSpPr txBox="1">
              <a:spLocks noChangeArrowheads="1"/>
            </p:cNvSpPr>
            <p:nvPr/>
          </p:nvSpPr>
          <p:spPr bwMode="auto">
            <a:xfrm>
              <a:off x="1649" y="2691"/>
              <a:ext cx="1648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3600" b="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명칭 및 기능</a:t>
              </a:r>
              <a:endParaRPr lang="en-US" altLang="ko-KR" sz="3600" b="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151600" name="Text Box 48"/>
            <p:cNvSpPr txBox="1">
              <a:spLocks noChangeArrowheads="1"/>
            </p:cNvSpPr>
            <p:nvPr/>
          </p:nvSpPr>
          <p:spPr bwMode="auto">
            <a:xfrm>
              <a:off x="1168" y="2609"/>
              <a:ext cx="41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9206097" algn="ctr" rotWithShape="0">
                <a:schemeClr val="tx1"/>
              </a:outerShdw>
            </a:effec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altLang="ko-KR" sz="4000" b="0">
                  <a:solidFill>
                    <a:srgbClr val="FFFF00"/>
                  </a:solidFill>
                  <a:latin typeface="Yoon 윤명조 550_TT" pitchFamily="18" charset="-127"/>
                  <a:ea typeface="Yoon 윤명조 550_TT" pitchFamily="18" charset="-127"/>
                </a:rPr>
                <a:t>Ⅱ</a:t>
              </a:r>
            </a:p>
          </p:txBody>
        </p:sp>
      </p:grpSp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2400301" y="3094038"/>
            <a:ext cx="3236914" cy="1003300"/>
            <a:chOff x="1503" y="2031"/>
            <a:chExt cx="2039" cy="632"/>
          </a:xfrm>
        </p:grpSpPr>
        <p:pic>
          <p:nvPicPr>
            <p:cNvPr id="4112" name="Picture 49" descr="목차bal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03" y="2031"/>
              <a:ext cx="572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13" name="Group 94"/>
            <p:cNvGrpSpPr>
              <a:grpSpLocks/>
            </p:cNvGrpSpPr>
            <p:nvPr/>
          </p:nvGrpSpPr>
          <p:grpSpPr bwMode="auto">
            <a:xfrm>
              <a:off x="1670" y="2115"/>
              <a:ext cx="1872" cy="383"/>
              <a:chOff x="1964" y="1572"/>
              <a:chExt cx="1872" cy="383"/>
            </a:xfrm>
          </p:grpSpPr>
          <p:sp>
            <p:nvSpPr>
              <p:cNvPr id="4114" name="Text Box 50"/>
              <p:cNvSpPr txBox="1">
                <a:spLocks noChangeArrowheads="1"/>
              </p:cNvSpPr>
              <p:nvPr/>
            </p:nvSpPr>
            <p:spPr bwMode="auto">
              <a:xfrm>
                <a:off x="2458" y="1645"/>
                <a:ext cx="1378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ko-KR" altLang="en-US" sz="3200" b="0" dirty="0" smtClean="0">
                    <a:latin typeface="HY헤드라인M" pitchFamily="18" charset="-127"/>
                    <a:ea typeface="HY헤드라인M" pitchFamily="18" charset="-127"/>
                  </a:rPr>
                  <a:t>부위별 명칭</a:t>
                </a:r>
                <a:endParaRPr lang="en-US" altLang="ko-KR" sz="3200" b="0" dirty="0"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151603" name="Text Box 51"/>
              <p:cNvSpPr txBox="1">
                <a:spLocks noChangeArrowheads="1"/>
              </p:cNvSpPr>
              <p:nvPr/>
            </p:nvSpPr>
            <p:spPr bwMode="auto">
              <a:xfrm>
                <a:off x="1964" y="1572"/>
                <a:ext cx="30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28398" dir="9206097" algn="ctr" rotWithShape="0">
                  <a:schemeClr val="tx1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altLang="ko-KR" sz="3800" b="0" dirty="0">
                    <a:solidFill>
                      <a:srgbClr val="FFFF00"/>
                    </a:solidFill>
                    <a:latin typeface="Yoon 윤명조 550_TT" pitchFamily="18" charset="-127"/>
                    <a:ea typeface="Yoon 윤명조 550_TT" pitchFamily="18" charset="-127"/>
                  </a:rPr>
                  <a:t>Ⅲ</a:t>
                </a:r>
              </a:p>
            </p:txBody>
          </p:sp>
        </p:grp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3125790" y="2111376"/>
            <a:ext cx="3081338" cy="1231900"/>
            <a:chOff x="1942" y="1435"/>
            <a:chExt cx="1941" cy="776"/>
          </a:xfrm>
        </p:grpSpPr>
        <p:pic>
          <p:nvPicPr>
            <p:cNvPr id="4109" name="Picture 52" descr="목차bal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42" y="1652"/>
              <a:ext cx="513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0" name="Text Box 53"/>
            <p:cNvSpPr txBox="1">
              <a:spLocks noChangeArrowheads="1"/>
            </p:cNvSpPr>
            <p:nvPr/>
          </p:nvSpPr>
          <p:spPr bwMode="auto">
            <a:xfrm>
              <a:off x="2477" y="1788"/>
              <a:ext cx="1406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2900" b="0" dirty="0" smtClean="0">
                  <a:latin typeface="HY헤드라인M" pitchFamily="18" charset="-127"/>
                  <a:ea typeface="HY헤드라인M" pitchFamily="18" charset="-127"/>
                </a:rPr>
                <a:t>경보표시장치</a:t>
              </a:r>
              <a:endParaRPr lang="ko-KR" altLang="en-US" sz="2900" b="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51606" name="Text Box 54"/>
            <p:cNvSpPr txBox="1">
              <a:spLocks noChangeArrowheads="1"/>
            </p:cNvSpPr>
            <p:nvPr/>
          </p:nvSpPr>
          <p:spPr bwMode="auto">
            <a:xfrm>
              <a:off x="2113" y="1744"/>
              <a:ext cx="328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9206097" algn="ctr" rotWithShape="0">
                <a:schemeClr val="tx1"/>
              </a:outerShdw>
            </a:effec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altLang="ko-KR" sz="3200" b="0" dirty="0">
                  <a:solidFill>
                    <a:srgbClr val="FFFF00"/>
                  </a:solidFill>
                  <a:latin typeface="Yoon 윤명조 550_TT" pitchFamily="18" charset="-127"/>
                  <a:ea typeface="Yoon 윤명조 550_TT" pitchFamily="18" charset="-127"/>
                </a:rPr>
                <a:t>Ⅳ</a:t>
              </a:r>
            </a:p>
          </p:txBody>
        </p:sp>
        <p:sp>
          <p:nvSpPr>
            <p:cNvPr id="23" name="Text Box 53"/>
            <p:cNvSpPr txBox="1">
              <a:spLocks noChangeArrowheads="1"/>
            </p:cNvSpPr>
            <p:nvPr/>
          </p:nvSpPr>
          <p:spPr bwMode="auto">
            <a:xfrm>
              <a:off x="2707" y="1435"/>
              <a:ext cx="0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endParaRPr lang="ko-KR" altLang="en-US" sz="2900" b="0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4103" name="Group 88"/>
          <p:cNvGrpSpPr>
            <a:grpSpLocks/>
          </p:cNvGrpSpPr>
          <p:nvPr/>
        </p:nvGrpSpPr>
        <p:grpSpPr bwMode="auto">
          <a:xfrm>
            <a:off x="1465263" y="773113"/>
            <a:ext cx="1816100" cy="563562"/>
            <a:chOff x="657" y="769"/>
            <a:chExt cx="1032" cy="390"/>
          </a:xfrm>
        </p:grpSpPr>
        <p:sp>
          <p:nvSpPr>
            <p:cNvPr id="4104" name="WordArt 76"/>
            <p:cNvSpPr>
              <a:spLocks noChangeArrowheads="1" noChangeShapeType="1" noTextEdit="1"/>
            </p:cNvSpPr>
            <p:nvPr/>
          </p:nvSpPr>
          <p:spPr bwMode="auto">
            <a:xfrm>
              <a:off x="669" y="775"/>
              <a:ext cx="1020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4800" kern="10"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Y헤드라인M"/>
                  <a:ea typeface="HY헤드라인M"/>
                </a:rPr>
                <a:t>순  서</a:t>
              </a:r>
            </a:p>
          </p:txBody>
        </p:sp>
        <p:sp>
          <p:nvSpPr>
            <p:cNvPr id="4105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657" y="769"/>
              <a:ext cx="1020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48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FF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atin typeface="HY헤드라인M"/>
                  <a:ea typeface="HY헤드라인M"/>
                </a:rPr>
                <a:t>순  서</a:t>
              </a:r>
            </a:p>
          </p:txBody>
        </p:sp>
      </p:grpSp>
      <p:pic>
        <p:nvPicPr>
          <p:cNvPr id="22" name="Picture 52" descr="목차b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4776" y="2001223"/>
            <a:ext cx="623940" cy="6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54"/>
          <p:cNvSpPr txBox="1">
            <a:spLocks noChangeArrowheads="1"/>
          </p:cNvSpPr>
          <p:nvPr/>
        </p:nvSpPr>
        <p:spPr bwMode="auto">
          <a:xfrm>
            <a:off x="3847377" y="2009046"/>
            <a:ext cx="5207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200" b="0" dirty="0">
                <a:solidFill>
                  <a:srgbClr val="FFFF00"/>
                </a:solidFill>
                <a:latin typeface="Yoon 윤명조 550_TT" pitchFamily="18" charset="-127"/>
                <a:ea typeface="Yoon 윤명조 550_TT" pitchFamily="18" charset="-127"/>
              </a:rPr>
              <a:t>Ⅴ</a:t>
            </a:r>
            <a:endParaRPr lang="en-US" altLang="ko-KR" sz="3200" b="0" dirty="0">
              <a:solidFill>
                <a:srgbClr val="FFFF00"/>
              </a:solidFill>
              <a:latin typeface="Yoon 윤명조 550_TT" pitchFamily="18" charset="-127"/>
              <a:ea typeface="Yoon 윤명조 550_TT" pitchFamily="18" charset="-127"/>
            </a:endParaRPr>
          </a:p>
        </p:txBody>
      </p:sp>
      <p:sp>
        <p:nvSpPr>
          <p:cNvPr id="25" name="Text Box 50"/>
          <p:cNvSpPr txBox="1">
            <a:spLocks noChangeArrowheads="1"/>
          </p:cNvSpPr>
          <p:nvPr/>
        </p:nvSpPr>
        <p:spPr bwMode="auto">
          <a:xfrm>
            <a:off x="4368078" y="2202668"/>
            <a:ext cx="201131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ko-KR" altLang="en-US" sz="2800" b="0" dirty="0" smtClean="0">
                <a:latin typeface="HY헤드라인M" pitchFamily="18" charset="-127"/>
                <a:ea typeface="HY헤드라인M" pitchFamily="18" charset="-127"/>
              </a:rPr>
              <a:t>부위별 명칭</a:t>
            </a:r>
            <a:endParaRPr lang="en-US" altLang="ko-KR" sz="2800" b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1270147" y="264326"/>
            <a:ext cx="595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200" b="0" dirty="0">
                <a:solidFill>
                  <a:srgbClr val="FFFF00"/>
                </a:solidFill>
                <a:latin typeface="Yoon 윤명조 550_TT" pitchFamily="18" charset="-127"/>
                <a:ea typeface="Yoon 윤명조 550_TT" pitchFamily="18" charset="-127"/>
              </a:rPr>
              <a:t>Ⅰ</a:t>
            </a:r>
          </a:p>
        </p:txBody>
      </p:sp>
      <p:sp>
        <p:nvSpPr>
          <p:cNvPr id="11267" name="WordArt 4"/>
          <p:cNvSpPr>
            <a:spLocks noChangeArrowheads="1" noChangeShapeType="1" noTextEdit="1"/>
          </p:cNvSpPr>
          <p:nvPr/>
        </p:nvSpPr>
        <p:spPr bwMode="auto">
          <a:xfrm>
            <a:off x="4373563" y="500063"/>
            <a:ext cx="638175" cy="592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ko-KR" altLang="en-US" sz="6000" i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9933">
                  <a:alpha val="50195"/>
                </a:srgbClr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956391" y="252786"/>
            <a:ext cx="5380074" cy="584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kumimoji="0" lang="ko-KR" alt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복합 가스측정기 </a:t>
            </a:r>
            <a:r>
              <a:rPr kumimoji="0" lang="en-US" altLang="ko-KR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en-US" altLang="ko-KR" sz="3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maxXT</a:t>
            </a:r>
            <a:r>
              <a:rPr kumimoji="0" lang="en-US" altLang="ko-KR" sz="3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바탕"/>
                <a:ea typeface="바탕"/>
              </a:rPr>
              <a:t>Ⅱ</a:t>
            </a:r>
            <a:r>
              <a:rPr kumimoji="0" lang="en-US" altLang="ko-KR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ko-KR" alt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074" name="Picture 2" descr="C:\Users\GGfireUser\Desktop\복합가스\제품사양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7" y="952353"/>
            <a:ext cx="8410354" cy="538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WordArt 4"/>
          <p:cNvSpPr>
            <a:spLocks noChangeArrowheads="1" noChangeShapeType="1" noTextEdit="1"/>
          </p:cNvSpPr>
          <p:nvPr/>
        </p:nvSpPr>
        <p:spPr bwMode="auto">
          <a:xfrm>
            <a:off x="4373563" y="500063"/>
            <a:ext cx="638175" cy="592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ko-KR" altLang="en-US" sz="6000" i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9933">
                  <a:alpha val="50195"/>
                </a:srgbClr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487481" y="298004"/>
            <a:ext cx="3002902" cy="584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kumimoji="0" lang="ko-KR" alt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전원작동주의</a:t>
            </a:r>
            <a:endParaRPr kumimoji="0" lang="ko-KR" alt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1005" y="1621314"/>
            <a:ext cx="48787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1600" dirty="0" smtClean="0">
                <a:solidFill>
                  <a:srgbClr val="FF0000"/>
                </a:solidFill>
              </a:rPr>
              <a:t>★ </a:t>
            </a:r>
            <a:r>
              <a:rPr lang="ko-KR" altLang="en-US" sz="1600" dirty="0" smtClean="0">
                <a:solidFill>
                  <a:srgbClr val="FF0000"/>
                </a:solidFill>
              </a:rPr>
              <a:t>전원버튼을  누르면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</a:rPr>
              <a:t>측정기의 전원이 켜집니다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.</a:t>
            </a:r>
            <a:r>
              <a:rPr lang="ko-KR" altLang="en-US" sz="1600" dirty="0" smtClean="0">
                <a:solidFill>
                  <a:srgbClr val="FF0000"/>
                </a:solidFill>
              </a:rPr>
              <a:t>전원버튼을  약</a:t>
            </a:r>
            <a:r>
              <a:rPr lang="en-US" altLang="ko-KR" sz="1600" dirty="0" smtClean="0">
                <a:solidFill>
                  <a:srgbClr val="FF0000"/>
                </a:solidFill>
              </a:rPr>
              <a:t>3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초정도</a:t>
            </a:r>
            <a:r>
              <a:rPr lang="ko-KR" altLang="en-US" sz="1600" dirty="0" smtClean="0">
                <a:solidFill>
                  <a:srgbClr val="FF0000"/>
                </a:solidFill>
              </a:rPr>
              <a:t>  누르고 있으면 꺼집니다</a:t>
            </a:r>
            <a:r>
              <a:rPr lang="en-US" altLang="ko-KR" sz="1600" dirty="0" smtClean="0">
                <a:solidFill>
                  <a:srgbClr val="FF0000"/>
                </a:solidFill>
              </a:rPr>
              <a:t>.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r>
              <a:rPr lang="ko-KR" altLang="ko-KR" sz="1600" dirty="0">
                <a:solidFill>
                  <a:srgbClr val="FF0000"/>
                </a:solidFill>
              </a:rPr>
              <a:t>★ </a:t>
            </a:r>
            <a:r>
              <a:rPr lang="ko-KR" altLang="en-US" sz="1600" dirty="0" smtClean="0">
                <a:solidFill>
                  <a:srgbClr val="FF0000"/>
                </a:solidFill>
              </a:rPr>
              <a:t>누설 </a:t>
            </a:r>
            <a:r>
              <a:rPr lang="ko-KR" altLang="en-US" sz="1600" dirty="0" smtClean="0">
                <a:solidFill>
                  <a:srgbClr val="FF0000"/>
                </a:solidFill>
              </a:rPr>
              <a:t>특정 및 기타 가스를 흡입하여 농도특정을  </a:t>
            </a:r>
            <a:r>
              <a:rPr lang="ko-KR" altLang="en-US" sz="1600" dirty="0" smtClean="0">
                <a:solidFill>
                  <a:srgbClr val="FF0000"/>
                </a:solidFill>
              </a:rPr>
              <a:t>         원하는 </a:t>
            </a:r>
            <a:r>
              <a:rPr lang="ko-KR" altLang="en-US" sz="1600" dirty="0" smtClean="0">
                <a:solidFill>
                  <a:srgbClr val="FF0000"/>
                </a:solidFill>
              </a:rPr>
              <a:t>경우 </a:t>
            </a:r>
            <a:r>
              <a:rPr lang="ko-KR" altLang="en-US" sz="1600" dirty="0" smtClean="0">
                <a:solidFill>
                  <a:srgbClr val="FF0000"/>
                </a:solidFill>
              </a:rPr>
              <a:t>튜브를 </a:t>
            </a:r>
            <a:r>
              <a:rPr lang="ko-KR" altLang="en-US" sz="1600" dirty="0" smtClean="0">
                <a:solidFill>
                  <a:srgbClr val="FF0000"/>
                </a:solidFill>
              </a:rPr>
              <a:t>기기에 연결시켜 사용하면 원하는 곳의 가스농도 및 누설특정이 가능합니다</a:t>
            </a:r>
            <a:r>
              <a:rPr lang="en-US" altLang="ko-KR" sz="1600" dirty="0" smtClean="0">
                <a:solidFill>
                  <a:srgbClr val="FF0000"/>
                </a:solidFill>
              </a:rPr>
              <a:t>.</a:t>
            </a:r>
          </a:p>
          <a:p>
            <a:endParaRPr lang="en-US" altLang="ko-KR" sz="1600" dirty="0" smtClean="0">
              <a:solidFill>
                <a:srgbClr val="FF0000"/>
              </a:solidFill>
            </a:endParaRPr>
          </a:p>
          <a:p>
            <a:r>
              <a:rPr lang="ko-KR" altLang="ko-KR" sz="1600" dirty="0">
                <a:solidFill>
                  <a:srgbClr val="FF0000"/>
                </a:solidFill>
              </a:rPr>
              <a:t>★</a:t>
            </a:r>
            <a:r>
              <a:rPr lang="ko-KR" altLang="en-US" sz="1600" dirty="0" smtClean="0">
                <a:solidFill>
                  <a:srgbClr val="FF0000"/>
                </a:solidFill>
              </a:rPr>
              <a:t>가스교정은  반드시 가스위험이 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</a:rPr>
              <a:t>없는 신선한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대기중에서</a:t>
            </a:r>
            <a:r>
              <a:rPr lang="ko-KR" altLang="en-US" sz="1600" dirty="0" smtClean="0">
                <a:solidFill>
                  <a:srgbClr val="FF0000"/>
                </a:solidFill>
              </a:rPr>
              <a:t> 실행해야 합니다</a:t>
            </a:r>
            <a:r>
              <a:rPr lang="en-US" altLang="ko-KR" sz="1600" dirty="0" smtClean="0">
                <a:solidFill>
                  <a:srgbClr val="FF0000"/>
                </a:solidFill>
              </a:rPr>
              <a:t>. </a:t>
            </a:r>
            <a:r>
              <a:rPr lang="ko-KR" altLang="en-US" sz="1600" dirty="0" smtClean="0">
                <a:solidFill>
                  <a:srgbClr val="FF0000"/>
                </a:solidFill>
              </a:rPr>
              <a:t>측정기를 충전하고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있는동안이나</a:t>
            </a:r>
            <a:r>
              <a:rPr lang="ko-KR" altLang="en-US" sz="1600" dirty="0" smtClean="0">
                <a:solidFill>
                  <a:srgbClr val="FF0000"/>
                </a:solidFill>
              </a:rPr>
              <a:t> 충전 후 바로 가스교정을 실행하지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말아야함</a:t>
            </a:r>
            <a:r>
              <a:rPr lang="en-US" altLang="ko-KR" sz="1600" dirty="0" smtClean="0">
                <a:solidFill>
                  <a:srgbClr val="FF0000"/>
                </a:solidFill>
              </a:rPr>
              <a:t>.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524790" y="298003"/>
            <a:ext cx="5950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200" b="0" dirty="0">
                <a:solidFill>
                  <a:srgbClr val="FFFF00"/>
                </a:solidFill>
                <a:latin typeface="Yoon 윤명조 550_TT" pitchFamily="18" charset="-127"/>
                <a:ea typeface="Yoon 윤명조 550_TT" pitchFamily="18" charset="-127"/>
              </a:rPr>
              <a:t>Ⅱ</a:t>
            </a:r>
            <a:endParaRPr lang="en-US" altLang="ko-KR" sz="3200" b="0" dirty="0">
              <a:solidFill>
                <a:srgbClr val="FFFF00"/>
              </a:solidFill>
              <a:latin typeface="Yoon 윤명조 550_TT" pitchFamily="18" charset="-127"/>
              <a:ea typeface="Yoon 윤명조 550_TT" pitchFamily="18" charset="-127"/>
            </a:endParaRPr>
          </a:p>
        </p:txBody>
      </p:sp>
      <p:pic>
        <p:nvPicPr>
          <p:cNvPr id="2050" name="Picture 2" descr="C:\Users\GGfireUser\Desktop\복합가스측정기본체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4" y="1262328"/>
            <a:ext cx="330517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8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WordArt 4"/>
          <p:cNvSpPr>
            <a:spLocks noChangeArrowheads="1" noChangeShapeType="1" noTextEdit="1"/>
          </p:cNvSpPr>
          <p:nvPr/>
        </p:nvSpPr>
        <p:spPr bwMode="auto">
          <a:xfrm>
            <a:off x="4373563" y="500063"/>
            <a:ext cx="638175" cy="592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ko-KR" altLang="en-US" sz="6000" i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9933">
                  <a:alpha val="50195"/>
                </a:srgbClr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222154" y="298004"/>
            <a:ext cx="4997304" cy="584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kumimoji="0" lang="ko-KR" alt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부위별 명칭 및 기능</a:t>
            </a:r>
            <a:endParaRPr kumimoji="0" lang="ko-KR" alt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04084" y="260840"/>
            <a:ext cx="5950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200" b="0" dirty="0">
                <a:solidFill>
                  <a:srgbClr val="FFFF00"/>
                </a:solidFill>
                <a:latin typeface="Yoon 윤명조 550_TT" pitchFamily="18" charset="-127"/>
                <a:ea typeface="Yoon 윤명조 550_TT" pitchFamily="18" charset="-127"/>
              </a:rPr>
              <a:t>Ⅲ</a:t>
            </a:r>
            <a:endParaRPr lang="en-US" altLang="ko-KR" sz="3200" b="0" dirty="0">
              <a:solidFill>
                <a:srgbClr val="FFFF00"/>
              </a:solidFill>
              <a:latin typeface="Yoon 윤명조 550_TT" pitchFamily="18" charset="-127"/>
              <a:ea typeface="Yoon 윤명조 550_TT" pitchFamily="18" charset="-127"/>
            </a:endParaRPr>
          </a:p>
        </p:txBody>
      </p:sp>
      <p:pic>
        <p:nvPicPr>
          <p:cNvPr id="4098" name="Picture 2" descr="C:\Users\GGfireUser\Desktop\복합가스\각부명칭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4" y="1092199"/>
            <a:ext cx="4196169" cy="556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GfireUser\Desktop\복합가스\설명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1092200"/>
            <a:ext cx="4143375" cy="556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8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WordArt 4"/>
          <p:cNvSpPr>
            <a:spLocks noChangeArrowheads="1" noChangeShapeType="1" noTextEdit="1"/>
          </p:cNvSpPr>
          <p:nvPr/>
        </p:nvSpPr>
        <p:spPr bwMode="auto">
          <a:xfrm>
            <a:off x="4373563" y="500063"/>
            <a:ext cx="638175" cy="592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ko-KR" altLang="en-US" sz="6000" i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9933">
                  <a:alpha val="50195"/>
                </a:srgbClr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487480" y="298004"/>
            <a:ext cx="3083441" cy="584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kumimoji="0" lang="ko-KR" altLang="en-US" sz="3200" i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경보표시 장치</a:t>
            </a:r>
            <a:endParaRPr kumimoji="0" lang="ko-KR" alt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524790" y="298003"/>
            <a:ext cx="5950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200" b="0" dirty="0">
                <a:solidFill>
                  <a:srgbClr val="FFFF00"/>
                </a:solidFill>
                <a:latin typeface="Yoon 윤명조 550_TT" pitchFamily="18" charset="-127"/>
                <a:ea typeface="Yoon 윤명조 550_TT" pitchFamily="18" charset="-127"/>
              </a:rPr>
              <a:t>Ⅳ</a:t>
            </a:r>
            <a:endParaRPr lang="en-US" altLang="ko-KR" sz="3200" b="0" dirty="0">
              <a:solidFill>
                <a:srgbClr val="FFFF00"/>
              </a:solidFill>
              <a:latin typeface="Yoon 윤명조 550_TT" pitchFamily="18" charset="-127"/>
              <a:ea typeface="Yoon 윤명조 550_TT" pitchFamily="18" charset="-127"/>
            </a:endParaRPr>
          </a:p>
        </p:txBody>
      </p:sp>
      <p:pic>
        <p:nvPicPr>
          <p:cNvPr id="5123" name="Picture 3" descr="C:\Users\GGfireUser\Desktop\복합가스\LCD표시장치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60" y="1092200"/>
            <a:ext cx="4304340" cy="546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GGfireUser\Desktop\복합가스\경보표시장치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21" y="1092200"/>
            <a:ext cx="4679692" cy="546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86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1541039" y="298004"/>
            <a:ext cx="5950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200" b="0" dirty="0">
                <a:solidFill>
                  <a:srgbClr val="FFFF00"/>
                </a:solidFill>
                <a:latin typeface="Yoon 윤명조 550_TT" pitchFamily="18" charset="-127"/>
                <a:ea typeface="Yoon 윤명조 550_TT" pitchFamily="18" charset="-127"/>
              </a:rPr>
              <a:t>Ⅴ</a:t>
            </a:r>
            <a:endParaRPr lang="en-US" altLang="ko-KR" sz="3200" b="0" dirty="0">
              <a:solidFill>
                <a:srgbClr val="FFFF00"/>
              </a:solidFill>
              <a:latin typeface="Yoon 윤명조 550_TT" pitchFamily="18" charset="-127"/>
              <a:ea typeface="Yoon 윤명조 550_TT" pitchFamily="18" charset="-127"/>
            </a:endParaRPr>
          </a:p>
        </p:txBody>
      </p:sp>
      <p:sp>
        <p:nvSpPr>
          <p:cNvPr id="11267" name="WordArt 4"/>
          <p:cNvSpPr>
            <a:spLocks noChangeArrowheads="1" noChangeShapeType="1" noTextEdit="1"/>
          </p:cNvSpPr>
          <p:nvPr/>
        </p:nvSpPr>
        <p:spPr bwMode="auto">
          <a:xfrm>
            <a:off x="4373563" y="500063"/>
            <a:ext cx="638175" cy="592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ko-KR" altLang="en-US" sz="6000" i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9933">
                  <a:alpha val="50195"/>
                </a:srgbClr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317851" y="298004"/>
            <a:ext cx="4997304" cy="584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kumimoji="0" lang="ko-KR" alt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복합 가스측정기 구성부품</a:t>
            </a:r>
            <a:endParaRPr kumimoji="0" lang="ko-KR" alt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06083" y="1222729"/>
            <a:ext cx="2073349" cy="374571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굴림" pitchFamily="50" charset="-127"/>
                <a:ea typeface="굴림" pitchFamily="50" charset="-127"/>
                <a:cs typeface="Arial" charset="0"/>
              </a:rPr>
              <a:t>  </a:t>
            </a: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굴림" pitchFamily="50" charset="-127"/>
                <a:ea typeface="굴림" pitchFamily="50" charset="-127"/>
                <a:cs typeface="Arial" charset="0"/>
              </a:rPr>
              <a:t>      본      체</a:t>
            </a:r>
            <a:endParaRPr kumimoji="1" lang="ko-KR" alt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  <a:cs typeface="Arial" charset="0"/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6650100" y="1188534"/>
            <a:ext cx="2073349" cy="374571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굴림" pitchFamily="50" charset="-127"/>
                <a:ea typeface="굴림" pitchFamily="50" charset="-127"/>
                <a:cs typeface="Arial" charset="0"/>
              </a:rPr>
              <a:t>   </a:t>
            </a: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굴림" pitchFamily="50" charset="-127"/>
                <a:ea typeface="굴림" pitchFamily="50" charset="-127"/>
                <a:cs typeface="Arial" charset="0"/>
              </a:rPr>
              <a:t>충   전  </a:t>
            </a:r>
            <a:r>
              <a:rPr kumimoji="1" lang="ko-KR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굴림" pitchFamily="50" charset="-127"/>
                <a:ea typeface="굴림" pitchFamily="50" charset="-127"/>
                <a:cs typeface="Arial" charset="0"/>
              </a:rPr>
              <a:t>잭</a:t>
            </a:r>
            <a:endParaRPr kumimoji="1" lang="ko-KR" alt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  <a:cs typeface="Arial" charset="0"/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3563394" y="1220432"/>
            <a:ext cx="2073349" cy="374571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굴림" pitchFamily="50" charset="-127"/>
                <a:ea typeface="굴림" pitchFamily="50" charset="-127"/>
                <a:cs typeface="Arial" charset="0"/>
              </a:rPr>
              <a:t>   </a:t>
            </a:r>
            <a:r>
              <a:rPr lang="ko-KR" altLang="en-US" sz="1600" dirty="0" smtClean="0">
                <a:solidFill>
                  <a:schemeClr val="bg1"/>
                </a:solidFill>
                <a:cs typeface="Arial" charset="0"/>
              </a:rPr>
              <a:t>교정 용  튜브</a:t>
            </a:r>
            <a:endParaRPr kumimoji="1" lang="ko-KR" alt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  <a:cs typeface="Arial" charset="0"/>
            </a:endParaRPr>
          </a:p>
        </p:txBody>
      </p:sp>
      <p:pic>
        <p:nvPicPr>
          <p:cNvPr id="1026" name="Picture 2" descr="C:\Users\GGfireUser\Desktop\복합가스\20150402_163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6" y="1658802"/>
            <a:ext cx="2926443" cy="246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GfireUser\Desktop\복합가스\20150402_164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905" y="1648169"/>
            <a:ext cx="2951980" cy="246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GfireUser\Desktop\복합가스\20150402_1635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573" y="1648169"/>
            <a:ext cx="2816074" cy="246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7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9"/>
          <p:cNvSpPr>
            <a:spLocks noChangeArrowheads="1"/>
          </p:cNvSpPr>
          <p:nvPr/>
        </p:nvSpPr>
        <p:spPr bwMode="auto">
          <a:xfrm>
            <a:off x="538163" y="4040188"/>
            <a:ext cx="5330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66" tIns="46769" rIns="89966" bIns="46769">
            <a:spAutoFit/>
          </a:bodyPr>
          <a:lstStyle/>
          <a:p>
            <a:pPr algn="ctr" fontAlgn="t"/>
            <a:r>
              <a:rPr lang="ko-KR" altLang="en-US" sz="4400" b="0" i="1">
                <a:solidFill>
                  <a:srgbClr val="0099CC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감사합니다</a:t>
            </a:r>
            <a:r>
              <a:rPr lang="en-US" altLang="ko-KR" sz="4400" b="0" i="1">
                <a:solidFill>
                  <a:srgbClr val="0099CC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  <a:cs typeface="Arial" charset="0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굴림"/>
        <a:ea typeface="굴림"/>
        <a:cs typeface="Arial"/>
      </a:majorFont>
      <a:minorFont>
        <a:latin typeface="굴림"/>
        <a:ea typeface="굴림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  <a:cs typeface="Arial" charset="0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19999</TotalTime>
  <Words>122</Words>
  <Application>Microsoft Office PowerPoint</Application>
  <PresentationFormat>사용자 지정</PresentationFormat>
  <Paragraphs>35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8</vt:i4>
      </vt:variant>
    </vt:vector>
  </HeadingPairs>
  <TitlesOfParts>
    <vt:vector size="10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lilroo</dc:creator>
  <cp:lastModifiedBy>GGfireUser</cp:lastModifiedBy>
  <cp:revision>707</cp:revision>
  <dcterms:created xsi:type="dcterms:W3CDTF">2005-03-17T01:27:08Z</dcterms:created>
  <dcterms:modified xsi:type="dcterms:W3CDTF">2015-04-02T11:09:43Z</dcterms:modified>
</cp:coreProperties>
</file>