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2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152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58C0D-9B2B-4411-96B0-83F23845D25F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4C878-2EB9-49EE-909E-10DFFCB0B0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7887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4C878-2EB9-49EE-909E-10DFFCB0B09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879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44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844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326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922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717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389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99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11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4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49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14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52400-9A7C-4ECD-ABE1-49ED106B5F3E}" type="datetimeFigureOut">
              <a:rPr lang="ko-KR" altLang="en-US" smtClean="0"/>
              <a:t>2020-10-30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F2E3-DA77-4034-83D5-18629104AFD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5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gham222@gg.go.k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/>
          <p:cNvSpPr/>
          <p:nvPr/>
        </p:nvSpPr>
        <p:spPr>
          <a:xfrm>
            <a:off x="395536" y="2716724"/>
            <a:ext cx="8424936" cy="13603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3763456"/>
            <a:ext cx="8424936" cy="3136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93184" y="2824480"/>
            <a:ext cx="6439583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err="1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작은불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은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28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대비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부터 </a:t>
            </a:r>
            <a:r>
              <a:rPr lang="ko-KR" altLang="en-US" sz="2800" dirty="0" smtClean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큰불</a:t>
            </a:r>
            <a:r>
              <a:rPr lang="ko-KR" altLang="en-US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에는 </a:t>
            </a:r>
            <a:r>
              <a:rPr lang="ko-KR" altLang="en-US" sz="2800" dirty="0" err="1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대피</a:t>
            </a:r>
            <a:r>
              <a:rPr lang="ko-KR" altLang="en-US" sz="2800" dirty="0" err="1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먼저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!</a:t>
            </a:r>
          </a:p>
          <a:p>
            <a:pPr algn="ctr">
              <a:lnSpc>
                <a:spcPct val="150000"/>
              </a:lnSpc>
            </a:pP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불조심 강조의 달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: 2020.11.1. ~ 11.30.</a:t>
            </a:r>
            <a:endParaRPr lang="ko-KR" altLang="en-US" sz="14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3610755"/>
            <a:ext cx="1944216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/>
              <a:t>사업장 명칭</a:t>
            </a:r>
            <a:endParaRPr lang="ko-KR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7951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280446"/>
            <a:ext cx="8136904" cy="5373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안녕하세요</a:t>
            </a:r>
            <a:r>
              <a:rPr lang="en-US" altLang="ko-KR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~ </a:t>
            </a: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광명소방서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</a:t>
            </a: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예방대책팀입니다</a:t>
            </a:r>
            <a:r>
              <a:rPr lang="en-US" altLang="ko-KR" kern="0" dirty="0" smtClean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endParaRPr lang="ko-KR" altLang="en-US" sz="105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매년 </a:t>
            </a:r>
            <a:r>
              <a:rPr lang="en-US" altLang="ko-KR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11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월을 불조심 강조의 달로 지정하여 화재예방 환경을 조성하고 있습니다</a:t>
            </a:r>
            <a:r>
              <a:rPr lang="en-US" altLang="ko-KR" kern="0" dirty="0" smtClean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endParaRPr lang="ko-KR" altLang="en-US" sz="105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안전관리하고 계신 사업장에 </a:t>
            </a:r>
            <a:r>
              <a:rPr lang="ko-KR" altLang="en-US" kern="0" dirty="0" smtClean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상기 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자료</a:t>
            </a:r>
            <a:r>
              <a:rPr lang="en-US" altLang="ko-KR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(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제작 예시</a:t>
            </a:r>
            <a:r>
              <a:rPr lang="en-US" altLang="ko-KR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)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를 참조하시어 화재예방 현수막 게시를 </a:t>
            </a: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요청드립니다</a:t>
            </a:r>
            <a:r>
              <a:rPr lang="en-US" altLang="ko-KR" kern="0" dirty="0" smtClean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endParaRPr lang="ko-KR" altLang="en-US" sz="105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현수막 게시하신 사업장에서는 </a:t>
            </a:r>
            <a:r>
              <a:rPr lang="en-US" altLang="ko-KR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010-4691-2119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로 </a:t>
            </a: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사업장명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및 </a:t>
            </a: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게첨사진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문자 또는 </a:t>
            </a:r>
            <a:r>
              <a:rPr lang="en-US" altLang="ko-KR" kern="0" dirty="0">
                <a:solidFill>
                  <a:srgbClr val="80008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  <a:hlinkClick r:id="rId2"/>
              </a:rPr>
              <a:t>hoho0422@gg.go.kr</a:t>
            </a:r>
            <a:r>
              <a:rPr lang="ko-KR" altLang="en-US" kern="0" dirty="0">
                <a:solidFill>
                  <a:srgbClr val="000000"/>
                </a:solidFill>
                <a:latin typeface="함초롬바탕" panose="02030604000101010101" pitchFamily="18" charset="-127"/>
                <a:ea typeface="경기천년제목 Medium" panose="02020603020101020101" pitchFamily="18" charset="-127"/>
              </a:rPr>
              <a:t> 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메일 전송 부탁드립니다</a:t>
            </a:r>
            <a:r>
              <a:rPr lang="en-US" altLang="ko-KR" kern="0" dirty="0" smtClean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endParaRPr lang="ko-KR" altLang="en-US" sz="105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마지막으로 </a:t>
            </a: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소방행정에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협조해 주심에 감사드리며 귀 사업장에 무궁한 발전 및 안전을 기원합니다</a:t>
            </a:r>
            <a:r>
              <a:rPr lang="en-US" altLang="ko-KR" kern="0" dirty="0" smtClean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.</a:t>
            </a:r>
          </a:p>
          <a:p>
            <a:pPr algn="just" fontAlgn="base">
              <a:lnSpc>
                <a:spcPct val="160000"/>
              </a:lnSpc>
            </a:pPr>
            <a:endParaRPr lang="ko-KR" altLang="en-US" sz="105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just" fontAlgn="base">
              <a:lnSpc>
                <a:spcPct val="160000"/>
              </a:lnSpc>
            </a:pP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링크자료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</a:t>
            </a:r>
            <a:r>
              <a:rPr lang="en-US" altLang="ko-KR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: </a:t>
            </a: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광명소방서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홈페이지 </a:t>
            </a: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알림마당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</a:t>
            </a:r>
            <a:r>
              <a:rPr lang="ko-KR" altLang="en-US" kern="0" dirty="0" err="1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최신소식</a:t>
            </a:r>
            <a:r>
              <a:rPr lang="ko-KR" altLang="en-US" kern="0" dirty="0">
                <a:solidFill>
                  <a:srgbClr val="000000"/>
                </a:solidFill>
                <a:latin typeface="경기천년제목 Medium" panose="02020603020101020101" pitchFamily="18" charset="-127"/>
                <a:ea typeface="경기천년제목 Medium" panose="02020603020101020101" pitchFamily="18" charset="-127"/>
              </a:rPr>
              <a:t> 게시판</a:t>
            </a:r>
            <a:endParaRPr lang="ko-KR" altLang="en-US" sz="105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86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85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HY견고딕</vt:lpstr>
      <vt:lpstr>경기천년제목 Medium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user</cp:lastModifiedBy>
  <cp:revision>16</cp:revision>
  <dcterms:created xsi:type="dcterms:W3CDTF">2018-10-29T05:50:23Z</dcterms:created>
  <dcterms:modified xsi:type="dcterms:W3CDTF">2020-10-30T05:36:24Z</dcterms:modified>
</cp:coreProperties>
</file>