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7"/>
  </p:notesMasterIdLst>
  <p:sldIdLst>
    <p:sldId id="256" r:id="rId3"/>
    <p:sldId id="258" r:id="rId4"/>
    <p:sldId id="257" r:id="rId5"/>
    <p:sldId id="259" r:id="rId6"/>
  </p:sldIdLst>
  <p:sldSz cx="9906000" cy="6858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700F"/>
    <a:srgbClr val="0000FF"/>
    <a:srgbClr val="FF0000"/>
    <a:srgbClr val="99CCFF"/>
    <a:srgbClr val="1426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18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1F11E0-B474-4670-AB9B-D613DF4BF66C}" type="datetimeFigureOut">
              <a:rPr lang="ko-KR" altLang="en-US" smtClean="0"/>
              <a:t>2018-03-13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24C8E-C4D5-4285-A2BD-EC6F24A4D26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3036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96A4-DC19-4F96-B98E-63EE4B138FFC}" type="datetimeFigureOut">
              <a:rPr lang="ko-KR" altLang="en-US" smtClean="0"/>
              <a:t>2018-03-13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0167-316D-4756-BBAA-B2BA6098BB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2341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96A4-DC19-4F96-B98E-63EE4B138FFC}" type="datetimeFigureOut">
              <a:rPr lang="ko-KR" altLang="en-US" smtClean="0"/>
              <a:t>2018-03-13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0167-316D-4756-BBAA-B2BA6098BB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2970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96A4-DC19-4F96-B98E-63EE4B138FFC}" type="datetimeFigureOut">
              <a:rPr lang="ko-KR" altLang="en-US" smtClean="0"/>
              <a:t>2018-03-13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0167-316D-4756-BBAA-B2BA6098BB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366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96A4-DC19-4F96-B98E-63EE4B138FFC}" type="datetimeFigureOut">
              <a:rPr lang="ko-KR" altLang="en-US" smtClean="0"/>
              <a:t>2018-03-13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0167-316D-4756-BBAA-B2BA6098BB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802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96A4-DC19-4F96-B98E-63EE4B138FFC}" type="datetimeFigureOut">
              <a:rPr lang="ko-KR" altLang="en-US" smtClean="0"/>
              <a:t>2018-03-13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0167-316D-4756-BBAA-B2BA6098BB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7582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96A4-DC19-4F96-B98E-63EE4B138FFC}" type="datetimeFigureOut">
              <a:rPr lang="ko-KR" altLang="en-US" smtClean="0"/>
              <a:t>2018-03-13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0167-316D-4756-BBAA-B2BA6098BB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9324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96A4-DC19-4F96-B98E-63EE4B138FFC}" type="datetimeFigureOut">
              <a:rPr lang="ko-KR" altLang="en-US" smtClean="0"/>
              <a:t>2018-03-13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0167-316D-4756-BBAA-B2BA6098BB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5951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96A4-DC19-4F96-B98E-63EE4B138FFC}" type="datetimeFigureOut">
              <a:rPr lang="ko-KR" altLang="en-US" smtClean="0"/>
              <a:t>2018-03-13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0167-316D-4756-BBAA-B2BA6098BB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8297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96A4-DC19-4F96-B98E-63EE4B138FFC}" type="datetimeFigureOut">
              <a:rPr lang="ko-KR" altLang="en-US" smtClean="0"/>
              <a:t>2018-03-13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0167-316D-4756-BBAA-B2BA6098BB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1392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96A4-DC19-4F96-B98E-63EE4B138FFC}" type="datetimeFigureOut">
              <a:rPr lang="ko-KR" altLang="en-US" smtClean="0"/>
              <a:t>2018-03-13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0167-316D-4756-BBAA-B2BA6098BB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0940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96A4-DC19-4F96-B98E-63EE4B138FFC}" type="datetimeFigureOut">
              <a:rPr lang="ko-KR" altLang="en-US" smtClean="0"/>
              <a:t>2018-03-13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0167-316D-4756-BBAA-B2BA6098BB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0712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996A4-DC19-4F96-B98E-63EE4B138FFC}" type="datetimeFigureOut">
              <a:rPr lang="ko-KR" altLang="en-US" smtClean="0"/>
              <a:t>2018-03-13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50167-316D-4756-BBAA-B2BA6098BB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4449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2.jpe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906000" cy="692696"/>
          </a:xfrm>
          <a:prstGeom prst="rect">
            <a:avLst/>
          </a:prstGeom>
          <a:gradFill>
            <a:gsLst>
              <a:gs pos="0">
                <a:srgbClr val="1426CE"/>
              </a:gs>
              <a:gs pos="50000">
                <a:srgbClr val="99CCFF"/>
              </a:gs>
              <a:gs pos="100000">
                <a:srgbClr val="0000FF"/>
              </a:gs>
            </a:gsLst>
            <a:lin ang="5400000" scaled="0"/>
          </a:gradFill>
        </p:spPr>
        <p:txBody>
          <a:bodyPr wrap="square" rtlCol="0" anchor="ctr">
            <a:noAutofit/>
          </a:bodyPr>
          <a:lstStyle/>
          <a:p>
            <a:r>
              <a:rPr lang="ko-KR" altLang="en-US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위험물질 위치 현황도</a:t>
            </a:r>
            <a:endParaRPr lang="ko-KR" altLang="en-US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78327" y="0"/>
            <a:ext cx="3527673" cy="69269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ko-KR" altLang="en-US" b="1" dirty="0" smtClean="0">
                <a:solidFill>
                  <a:srgbClr val="FFFF00"/>
                </a:solidFill>
              </a:rPr>
              <a:t>경기도재난안전본부 주식회사</a:t>
            </a:r>
            <a:r>
              <a:rPr lang="en-US" altLang="ko-KR" b="1" dirty="0" smtClean="0">
                <a:solidFill>
                  <a:srgbClr val="FFFF00"/>
                </a:solidFill>
              </a:rPr>
              <a:t>(1/2)</a:t>
            </a:r>
            <a:endParaRPr lang="ko-KR" altLang="en-US" b="1" dirty="0">
              <a:solidFill>
                <a:srgbClr val="FFFF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692696"/>
            <a:ext cx="1136576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anose="02030600000101010101" pitchFamily="18" charset="-127"/>
                <a:ea typeface="HY울릉도M" panose="02030600000101010101" pitchFamily="18" charset="-127"/>
              </a:rPr>
              <a:t>저장시설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울릉도M" panose="02030600000101010101" pitchFamily="18" charset="-127"/>
              <a:ea typeface="HY울릉도M" panose="02030600000101010101" pitchFamily="18" charset="-127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366192" y="3449324"/>
            <a:ext cx="1010534" cy="568241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33" name="Rectangle 6"/>
          <p:cNvSpPr>
            <a:spLocks noChangeArrowheads="1"/>
          </p:cNvSpPr>
          <p:nvPr/>
        </p:nvSpPr>
        <p:spPr bwMode="auto">
          <a:xfrm>
            <a:off x="482386" y="2152674"/>
            <a:ext cx="8131803" cy="17037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34" name="Freeform 7"/>
          <p:cNvSpPr>
            <a:spLocks/>
          </p:cNvSpPr>
          <p:nvPr/>
        </p:nvSpPr>
        <p:spPr bwMode="auto">
          <a:xfrm>
            <a:off x="0" y="1991483"/>
            <a:ext cx="9633520" cy="3472701"/>
          </a:xfrm>
          <a:custGeom>
            <a:avLst/>
            <a:gdLst>
              <a:gd name="T0" fmla="*/ 2147483647 w 3430"/>
              <a:gd name="T1" fmla="*/ 2147483647 h 2455"/>
              <a:gd name="T2" fmla="*/ 2147483647 w 3430"/>
              <a:gd name="T3" fmla="*/ 2147483647 h 2455"/>
              <a:gd name="T4" fmla="*/ 2147483647 w 3430"/>
              <a:gd name="T5" fmla="*/ 0 h 2455"/>
              <a:gd name="T6" fmla="*/ 2147483647 w 3430"/>
              <a:gd name="T7" fmla="*/ 0 h 2455"/>
              <a:gd name="T8" fmla="*/ 2147483647 w 3430"/>
              <a:gd name="T9" fmla="*/ 2147483647 h 2455"/>
              <a:gd name="T10" fmla="*/ 0 w 3430"/>
              <a:gd name="T11" fmla="*/ 2147483647 h 2455"/>
              <a:gd name="T12" fmla="*/ 0 w 3430"/>
              <a:gd name="T13" fmla="*/ 2147483647 h 2455"/>
              <a:gd name="T14" fmla="*/ 2147483647 w 3430"/>
              <a:gd name="T15" fmla="*/ 2147483647 h 2455"/>
              <a:gd name="T16" fmla="*/ 2147483647 w 3430"/>
              <a:gd name="T17" fmla="*/ 2147483647 h 2455"/>
              <a:gd name="T18" fmla="*/ 2147483647 w 3430"/>
              <a:gd name="T19" fmla="*/ 2147483647 h 2455"/>
              <a:gd name="T20" fmla="*/ 2147483647 w 3430"/>
              <a:gd name="T21" fmla="*/ 2147483647 h 2455"/>
              <a:gd name="T22" fmla="*/ 2147483647 w 3430"/>
              <a:gd name="T23" fmla="*/ 2147483647 h 2455"/>
              <a:gd name="T24" fmla="*/ 2147483647 w 3430"/>
              <a:gd name="T25" fmla="*/ 2147483647 h 245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430"/>
              <a:gd name="T40" fmla="*/ 0 h 2455"/>
              <a:gd name="T41" fmla="*/ 3430 w 3430"/>
              <a:gd name="T42" fmla="*/ 2455 h 245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430" h="2455">
                <a:moveTo>
                  <a:pt x="3397" y="2034"/>
                </a:moveTo>
                <a:lnTo>
                  <a:pt x="3429" y="2034"/>
                </a:lnTo>
                <a:lnTo>
                  <a:pt x="3429" y="0"/>
                </a:lnTo>
                <a:lnTo>
                  <a:pt x="487" y="0"/>
                </a:lnTo>
                <a:lnTo>
                  <a:pt x="487" y="306"/>
                </a:lnTo>
                <a:lnTo>
                  <a:pt x="0" y="306"/>
                </a:lnTo>
                <a:lnTo>
                  <a:pt x="0" y="1050"/>
                </a:lnTo>
                <a:lnTo>
                  <a:pt x="487" y="1050"/>
                </a:lnTo>
                <a:lnTo>
                  <a:pt x="487" y="1806"/>
                </a:lnTo>
                <a:lnTo>
                  <a:pt x="1063" y="1806"/>
                </a:lnTo>
                <a:lnTo>
                  <a:pt x="1063" y="2454"/>
                </a:lnTo>
                <a:lnTo>
                  <a:pt x="3391" y="2454"/>
                </a:lnTo>
                <a:lnTo>
                  <a:pt x="3397" y="2034"/>
                </a:lnTo>
              </a:path>
            </a:pathLst>
          </a:custGeom>
          <a:solidFill>
            <a:srgbClr val="FCFEB9"/>
          </a:solidFill>
          <a:ln w="12700" cap="rnd" cmpd="sng">
            <a:solidFill>
              <a:schemeClr val="tx1"/>
            </a:solidFill>
            <a:prstDash val="solid"/>
            <a:round/>
            <a:headEnd type="diamond" w="med" len="med"/>
            <a:tailEnd type="triangle" w="med" len="med"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grpSp>
        <p:nvGrpSpPr>
          <p:cNvPr id="35" name="Group 8"/>
          <p:cNvGrpSpPr>
            <a:grpSpLocks/>
          </p:cNvGrpSpPr>
          <p:nvPr/>
        </p:nvGrpSpPr>
        <p:grpSpPr bwMode="auto">
          <a:xfrm>
            <a:off x="3137226" y="4552140"/>
            <a:ext cx="1168978" cy="853894"/>
            <a:chOff x="3683" y="2811"/>
            <a:chExt cx="416" cy="604"/>
          </a:xfrm>
        </p:grpSpPr>
        <p:sp>
          <p:nvSpPr>
            <p:cNvPr id="149" name="Rectangle 9"/>
            <p:cNvSpPr>
              <a:spLocks noChangeArrowheads="1"/>
            </p:cNvSpPr>
            <p:nvPr/>
          </p:nvSpPr>
          <p:spPr bwMode="auto">
            <a:xfrm>
              <a:off x="3683" y="2843"/>
              <a:ext cx="416" cy="572"/>
            </a:xfrm>
            <a:prstGeom prst="rect">
              <a:avLst/>
            </a:prstGeom>
            <a:solidFill>
              <a:srgbClr val="C0FEF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defTabSz="761742"/>
              <a:r>
                <a:rPr kumimoji="1" lang="en-US" altLang="ko-KR" sz="1000" b="1" dirty="0" smtClean="0">
                  <a:latin typeface="Arial" charset="0"/>
                  <a:ea typeface="돋움" pitchFamily="50" charset="-127"/>
                </a:rPr>
                <a:t>   12</a:t>
              </a:r>
              <a:r>
                <a:rPr kumimoji="1" lang="ko-KR" altLang="en-US" sz="1000" b="1" dirty="0" smtClean="0">
                  <a:latin typeface="Arial" charset="0"/>
                  <a:ea typeface="돋움" pitchFamily="50" charset="-127"/>
                </a:rPr>
                <a:t>동</a:t>
              </a:r>
              <a:endParaRPr kumimoji="1" lang="en-US" altLang="ko-KR" sz="1000" b="1" dirty="0">
                <a:latin typeface="Arial" charset="0"/>
                <a:ea typeface="돋움" pitchFamily="50" charset="-127"/>
              </a:endParaRPr>
            </a:p>
          </p:txBody>
        </p:sp>
        <p:grpSp>
          <p:nvGrpSpPr>
            <p:cNvPr id="150" name="Group 10"/>
            <p:cNvGrpSpPr>
              <a:grpSpLocks/>
            </p:cNvGrpSpPr>
            <p:nvPr/>
          </p:nvGrpSpPr>
          <p:grpSpPr bwMode="auto">
            <a:xfrm>
              <a:off x="3683" y="2811"/>
              <a:ext cx="196" cy="92"/>
              <a:chOff x="3683" y="2811"/>
              <a:chExt cx="196" cy="92"/>
            </a:xfrm>
          </p:grpSpPr>
          <p:sp>
            <p:nvSpPr>
              <p:cNvPr id="151" name="Rectangle 11"/>
              <p:cNvSpPr>
                <a:spLocks noChangeArrowheads="1"/>
              </p:cNvSpPr>
              <p:nvPr/>
            </p:nvSpPr>
            <p:spPr bwMode="auto">
              <a:xfrm>
                <a:off x="3806" y="2811"/>
                <a:ext cx="73" cy="24"/>
              </a:xfrm>
              <a:prstGeom prst="rect">
                <a:avLst/>
              </a:prstGeom>
              <a:solidFill>
                <a:srgbClr val="C0FEF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ea typeface="굴림" charset="-127"/>
                </a:endParaRPr>
              </a:p>
            </p:txBody>
          </p:sp>
          <p:sp>
            <p:nvSpPr>
              <p:cNvPr id="152" name="Rectangle 12"/>
              <p:cNvSpPr>
                <a:spLocks noChangeArrowheads="1"/>
              </p:cNvSpPr>
              <p:nvPr/>
            </p:nvSpPr>
            <p:spPr bwMode="auto">
              <a:xfrm>
                <a:off x="3683" y="2811"/>
                <a:ext cx="76" cy="24"/>
              </a:xfrm>
              <a:prstGeom prst="rect">
                <a:avLst/>
              </a:prstGeom>
              <a:solidFill>
                <a:srgbClr val="C0FEF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ea typeface="굴림" charset="-127"/>
                </a:endParaRPr>
              </a:p>
            </p:txBody>
          </p:sp>
          <p:sp>
            <p:nvSpPr>
              <p:cNvPr id="153" name="Line 13"/>
              <p:cNvSpPr>
                <a:spLocks noChangeShapeType="1"/>
              </p:cNvSpPr>
              <p:nvPr/>
            </p:nvSpPr>
            <p:spPr bwMode="auto">
              <a:xfrm flipH="1">
                <a:off x="3686" y="2837"/>
                <a:ext cx="69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ko-KR" altLang="en-US"/>
              </a:p>
            </p:txBody>
          </p:sp>
        </p:grpSp>
      </p:grpSp>
      <p:sp>
        <p:nvSpPr>
          <p:cNvPr id="36" name="Rectangle 14"/>
          <p:cNvSpPr>
            <a:spLocks noChangeArrowheads="1"/>
          </p:cNvSpPr>
          <p:nvPr/>
        </p:nvSpPr>
        <p:spPr bwMode="auto">
          <a:xfrm>
            <a:off x="9230363" y="2522997"/>
            <a:ext cx="295766" cy="685563"/>
          </a:xfrm>
          <a:prstGeom prst="rect">
            <a:avLst/>
          </a:prstGeom>
          <a:solidFill>
            <a:srgbClr val="CC99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37" name="Rectangle 15"/>
          <p:cNvSpPr>
            <a:spLocks noChangeArrowheads="1"/>
          </p:cNvSpPr>
          <p:nvPr/>
        </p:nvSpPr>
        <p:spPr bwMode="auto">
          <a:xfrm>
            <a:off x="2973504" y="3568684"/>
            <a:ext cx="1244681" cy="734531"/>
          </a:xfrm>
          <a:prstGeom prst="rect">
            <a:avLst/>
          </a:prstGeom>
          <a:solidFill>
            <a:srgbClr val="A2C1FE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38" name="Rectangle 16"/>
          <p:cNvSpPr>
            <a:spLocks noChangeArrowheads="1"/>
          </p:cNvSpPr>
          <p:nvPr/>
        </p:nvSpPr>
        <p:spPr bwMode="auto">
          <a:xfrm>
            <a:off x="7346616" y="2650520"/>
            <a:ext cx="1563334" cy="728410"/>
          </a:xfrm>
          <a:prstGeom prst="rect">
            <a:avLst/>
          </a:prstGeom>
          <a:solidFill>
            <a:srgbClr val="A2C1FE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3895832" y="2556663"/>
            <a:ext cx="1102266" cy="726370"/>
          </a:xfrm>
          <a:prstGeom prst="rect">
            <a:avLst/>
          </a:prstGeom>
          <a:solidFill>
            <a:srgbClr val="A2C1FE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41" name="Rectangle 19"/>
          <p:cNvSpPr>
            <a:spLocks noChangeArrowheads="1"/>
          </p:cNvSpPr>
          <p:nvPr/>
        </p:nvSpPr>
        <p:spPr bwMode="auto">
          <a:xfrm>
            <a:off x="1804524" y="2565846"/>
            <a:ext cx="1047504" cy="753915"/>
          </a:xfrm>
          <a:prstGeom prst="rect">
            <a:avLst/>
          </a:prstGeom>
          <a:solidFill>
            <a:srgbClr val="A2C1FE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42" name="Line 20"/>
          <p:cNvSpPr>
            <a:spLocks noChangeShapeType="1"/>
          </p:cNvSpPr>
          <p:nvPr/>
        </p:nvSpPr>
        <p:spPr bwMode="auto">
          <a:xfrm>
            <a:off x="1357354" y="4444001"/>
            <a:ext cx="400868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43" name="Rectangle 21"/>
          <p:cNvSpPr>
            <a:spLocks noChangeArrowheads="1"/>
          </p:cNvSpPr>
          <p:nvPr/>
        </p:nvSpPr>
        <p:spPr bwMode="auto">
          <a:xfrm>
            <a:off x="4329098" y="5311158"/>
            <a:ext cx="330977" cy="94878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44" name="Line 22"/>
          <p:cNvSpPr>
            <a:spLocks noChangeShapeType="1"/>
          </p:cNvSpPr>
          <p:nvPr/>
        </p:nvSpPr>
        <p:spPr bwMode="auto">
          <a:xfrm flipV="1">
            <a:off x="5594906" y="4809225"/>
            <a:ext cx="0" cy="63659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45" name="Oval 23"/>
          <p:cNvSpPr>
            <a:spLocks noChangeArrowheads="1"/>
          </p:cNvSpPr>
          <p:nvPr/>
        </p:nvSpPr>
        <p:spPr bwMode="auto">
          <a:xfrm>
            <a:off x="5482238" y="5400934"/>
            <a:ext cx="102110" cy="5611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46" name="Oval 24"/>
          <p:cNvSpPr>
            <a:spLocks noChangeArrowheads="1"/>
          </p:cNvSpPr>
          <p:nvPr/>
        </p:nvSpPr>
        <p:spPr bwMode="auto">
          <a:xfrm>
            <a:off x="5077315" y="4552141"/>
            <a:ext cx="239430" cy="115281"/>
          </a:xfrm>
          <a:prstGeom prst="ellipse">
            <a:avLst/>
          </a:prstGeom>
          <a:solidFill>
            <a:schemeClr val="bg2"/>
          </a:solidFill>
          <a:ln w="12700">
            <a:noFill/>
            <a:round/>
            <a:headEnd/>
            <a:tailEnd/>
          </a:ln>
        </p:spPr>
        <p:txBody>
          <a:bodyPr wrap="none" lIns="91410" tIns="45703" rIns="91410" bIns="45703" anchor="ctr"/>
          <a:lstStyle/>
          <a:p>
            <a:pPr eaLnBrk="1" latinLnBrk="1" hangingPunct="1"/>
            <a:endParaRPr kumimoji="1" lang="ko-KR" altLang="en-US" sz="2000" dirty="0">
              <a:solidFill>
                <a:schemeClr val="bg2"/>
              </a:solidFill>
              <a:latin typeface="굴림" charset="-127"/>
              <a:ea typeface="굴림" charset="-127"/>
            </a:endParaRPr>
          </a:p>
        </p:txBody>
      </p:sp>
      <p:sp>
        <p:nvSpPr>
          <p:cNvPr id="47" name="Line 25"/>
          <p:cNvSpPr>
            <a:spLocks noChangeShapeType="1"/>
          </p:cNvSpPr>
          <p:nvPr/>
        </p:nvSpPr>
        <p:spPr bwMode="auto">
          <a:xfrm>
            <a:off x="5293859" y="4672525"/>
            <a:ext cx="0" cy="61109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48" name="Rectangle 26"/>
          <p:cNvSpPr>
            <a:spLocks noChangeArrowheads="1"/>
          </p:cNvSpPr>
          <p:nvPr/>
        </p:nvSpPr>
        <p:spPr bwMode="auto">
          <a:xfrm>
            <a:off x="9056073" y="4552140"/>
            <a:ext cx="438367" cy="310135"/>
          </a:xfrm>
          <a:prstGeom prst="rect">
            <a:avLst/>
          </a:prstGeom>
          <a:solidFill>
            <a:srgbClr val="51DC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49" name="Line 27"/>
          <p:cNvSpPr>
            <a:spLocks noChangeShapeType="1"/>
          </p:cNvSpPr>
          <p:nvPr/>
        </p:nvSpPr>
        <p:spPr bwMode="auto">
          <a:xfrm>
            <a:off x="6964585" y="5012242"/>
            <a:ext cx="0" cy="41521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50" name="Line 28"/>
          <p:cNvSpPr>
            <a:spLocks noChangeShapeType="1"/>
          </p:cNvSpPr>
          <p:nvPr/>
        </p:nvSpPr>
        <p:spPr bwMode="auto">
          <a:xfrm>
            <a:off x="5594908" y="5427456"/>
            <a:ext cx="39294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51" name="Line 29"/>
          <p:cNvSpPr>
            <a:spLocks noChangeShapeType="1"/>
          </p:cNvSpPr>
          <p:nvPr/>
        </p:nvSpPr>
        <p:spPr bwMode="auto">
          <a:xfrm>
            <a:off x="5792087" y="4444001"/>
            <a:ext cx="3589684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52" name="Freeform 80"/>
          <p:cNvSpPr>
            <a:spLocks/>
          </p:cNvSpPr>
          <p:nvPr/>
        </p:nvSpPr>
        <p:spPr bwMode="auto">
          <a:xfrm>
            <a:off x="7158240" y="4547039"/>
            <a:ext cx="2367890" cy="882457"/>
          </a:xfrm>
          <a:custGeom>
            <a:avLst/>
            <a:gdLst>
              <a:gd name="T0" fmla="*/ 2147483647 w 843"/>
              <a:gd name="T1" fmla="*/ 0 h 625"/>
              <a:gd name="T2" fmla="*/ 2147483647 w 843"/>
              <a:gd name="T3" fmla="*/ 2147483647 h 625"/>
              <a:gd name="T4" fmla="*/ 0 w 843"/>
              <a:gd name="T5" fmla="*/ 2147483647 h 625"/>
              <a:gd name="T6" fmla="*/ 0 w 843"/>
              <a:gd name="T7" fmla="*/ 2147483647 h 625"/>
              <a:gd name="T8" fmla="*/ 2147483647 w 843"/>
              <a:gd name="T9" fmla="*/ 2147483647 h 625"/>
              <a:gd name="T10" fmla="*/ 2147483647 w 843"/>
              <a:gd name="T11" fmla="*/ 2147483647 h 625"/>
              <a:gd name="T12" fmla="*/ 2147483647 w 843"/>
              <a:gd name="T13" fmla="*/ 2147483647 h 625"/>
              <a:gd name="T14" fmla="*/ 2147483647 w 843"/>
              <a:gd name="T15" fmla="*/ 0 h 625"/>
              <a:gd name="T16" fmla="*/ 2147483647 w 843"/>
              <a:gd name="T17" fmla="*/ 0 h 6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43"/>
              <a:gd name="T28" fmla="*/ 0 h 625"/>
              <a:gd name="T29" fmla="*/ 843 w 843"/>
              <a:gd name="T30" fmla="*/ 625 h 62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43" h="625">
                <a:moveTo>
                  <a:pt x="298" y="0"/>
                </a:moveTo>
                <a:lnTo>
                  <a:pt x="298" y="261"/>
                </a:lnTo>
                <a:lnTo>
                  <a:pt x="0" y="261"/>
                </a:lnTo>
                <a:lnTo>
                  <a:pt x="0" y="624"/>
                </a:lnTo>
                <a:lnTo>
                  <a:pt x="842" y="624"/>
                </a:lnTo>
                <a:lnTo>
                  <a:pt x="842" y="230"/>
                </a:lnTo>
                <a:lnTo>
                  <a:pt x="671" y="230"/>
                </a:lnTo>
                <a:lnTo>
                  <a:pt x="671" y="0"/>
                </a:lnTo>
                <a:lnTo>
                  <a:pt x="298" y="0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grpSp>
        <p:nvGrpSpPr>
          <p:cNvPr id="53" name="Group 92"/>
          <p:cNvGrpSpPr>
            <a:grpSpLocks/>
          </p:cNvGrpSpPr>
          <p:nvPr/>
        </p:nvGrpSpPr>
        <p:grpSpPr bwMode="auto">
          <a:xfrm>
            <a:off x="5339632" y="4407276"/>
            <a:ext cx="387313" cy="82635"/>
            <a:chOff x="4468" y="2709"/>
            <a:chExt cx="137" cy="58"/>
          </a:xfrm>
        </p:grpSpPr>
        <p:sp>
          <p:nvSpPr>
            <p:cNvPr id="147" name="Rectangle 93"/>
            <p:cNvSpPr>
              <a:spLocks noChangeArrowheads="1"/>
            </p:cNvSpPr>
            <p:nvPr/>
          </p:nvSpPr>
          <p:spPr bwMode="auto">
            <a:xfrm>
              <a:off x="4575" y="2709"/>
              <a:ext cx="30" cy="5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ea typeface="굴림" charset="-127"/>
              </a:endParaRPr>
            </a:p>
          </p:txBody>
        </p:sp>
        <p:sp>
          <p:nvSpPr>
            <p:cNvPr id="148" name="Rectangle 94"/>
            <p:cNvSpPr>
              <a:spLocks noChangeArrowheads="1"/>
            </p:cNvSpPr>
            <p:nvPr/>
          </p:nvSpPr>
          <p:spPr bwMode="auto">
            <a:xfrm>
              <a:off x="4468" y="2709"/>
              <a:ext cx="30" cy="5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ea typeface="굴림" charset="-127"/>
              </a:endParaRPr>
            </a:p>
          </p:txBody>
        </p:sp>
      </p:grpSp>
      <p:sp>
        <p:nvSpPr>
          <p:cNvPr id="54" name="Freeform 95"/>
          <p:cNvSpPr>
            <a:spLocks/>
          </p:cNvSpPr>
          <p:nvPr/>
        </p:nvSpPr>
        <p:spPr bwMode="auto">
          <a:xfrm>
            <a:off x="5756878" y="3511557"/>
            <a:ext cx="3660104" cy="883478"/>
          </a:xfrm>
          <a:custGeom>
            <a:avLst/>
            <a:gdLst>
              <a:gd name="T0" fmla="*/ 0 w 1304"/>
              <a:gd name="T1" fmla="*/ 2147483647 h 625"/>
              <a:gd name="T2" fmla="*/ 0 w 1304"/>
              <a:gd name="T3" fmla="*/ 2147483647 h 625"/>
              <a:gd name="T4" fmla="*/ 2147483647 w 1304"/>
              <a:gd name="T5" fmla="*/ 2147483647 h 625"/>
              <a:gd name="T6" fmla="*/ 2147483647 w 1304"/>
              <a:gd name="T7" fmla="*/ 2147483647 h 625"/>
              <a:gd name="T8" fmla="*/ 2147483647 w 1304"/>
              <a:gd name="T9" fmla="*/ 2147483647 h 625"/>
              <a:gd name="T10" fmla="*/ 2147483647 w 1304"/>
              <a:gd name="T11" fmla="*/ 0 h 6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304"/>
              <a:gd name="T19" fmla="*/ 0 h 625"/>
              <a:gd name="T20" fmla="*/ 1304 w 1304"/>
              <a:gd name="T21" fmla="*/ 625 h 62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304" h="625">
                <a:moveTo>
                  <a:pt x="0" y="624"/>
                </a:moveTo>
                <a:lnTo>
                  <a:pt x="0" y="510"/>
                </a:lnTo>
                <a:lnTo>
                  <a:pt x="57" y="582"/>
                </a:lnTo>
                <a:lnTo>
                  <a:pt x="1246" y="582"/>
                </a:lnTo>
                <a:lnTo>
                  <a:pt x="1303" y="552"/>
                </a:lnTo>
                <a:lnTo>
                  <a:pt x="1303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55" name="Line 96"/>
          <p:cNvSpPr>
            <a:spLocks noChangeShapeType="1"/>
          </p:cNvSpPr>
          <p:nvPr/>
        </p:nvSpPr>
        <p:spPr bwMode="auto">
          <a:xfrm>
            <a:off x="9416983" y="3518695"/>
            <a:ext cx="10739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56" name="Oval 97"/>
          <p:cNvSpPr>
            <a:spLocks noChangeArrowheads="1"/>
          </p:cNvSpPr>
          <p:nvPr/>
        </p:nvSpPr>
        <p:spPr bwMode="auto">
          <a:xfrm>
            <a:off x="9304308" y="4339942"/>
            <a:ext cx="140840" cy="65292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57" name="Rectangle 98"/>
          <p:cNvSpPr>
            <a:spLocks noChangeArrowheads="1"/>
          </p:cNvSpPr>
          <p:nvPr/>
        </p:nvSpPr>
        <p:spPr bwMode="auto">
          <a:xfrm>
            <a:off x="6195245" y="4339943"/>
            <a:ext cx="225346" cy="89776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58" name="Freeform 99"/>
          <p:cNvSpPr>
            <a:spLocks/>
          </p:cNvSpPr>
          <p:nvPr/>
        </p:nvSpPr>
        <p:spPr bwMode="auto">
          <a:xfrm>
            <a:off x="1512280" y="3723754"/>
            <a:ext cx="3802705" cy="731472"/>
          </a:xfrm>
          <a:custGeom>
            <a:avLst/>
            <a:gdLst>
              <a:gd name="T0" fmla="*/ 2147483647 w 1355"/>
              <a:gd name="T1" fmla="*/ 2147483647 h 517"/>
              <a:gd name="T2" fmla="*/ 0 w 1355"/>
              <a:gd name="T3" fmla="*/ 2147483647 h 517"/>
              <a:gd name="T4" fmla="*/ 0 w 1355"/>
              <a:gd name="T5" fmla="*/ 0 h 517"/>
              <a:gd name="T6" fmla="*/ 0 60000 65536"/>
              <a:gd name="T7" fmla="*/ 0 60000 65536"/>
              <a:gd name="T8" fmla="*/ 0 60000 65536"/>
              <a:gd name="T9" fmla="*/ 0 w 1355"/>
              <a:gd name="T10" fmla="*/ 0 h 517"/>
              <a:gd name="T11" fmla="*/ 1355 w 1355"/>
              <a:gd name="T12" fmla="*/ 517 h 5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55" h="517">
                <a:moveTo>
                  <a:pt x="1354" y="516"/>
                </a:moveTo>
                <a:lnTo>
                  <a:pt x="0" y="51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59" name="Rectangle 100"/>
          <p:cNvSpPr>
            <a:spLocks noChangeArrowheads="1"/>
          </p:cNvSpPr>
          <p:nvPr/>
        </p:nvSpPr>
        <p:spPr bwMode="auto">
          <a:xfrm>
            <a:off x="1521087" y="4330762"/>
            <a:ext cx="1132010" cy="108139"/>
          </a:xfrm>
          <a:prstGeom prst="rect">
            <a:avLst/>
          </a:prstGeom>
          <a:solidFill>
            <a:srgbClr val="CC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60" name="Rectangle 101"/>
          <p:cNvSpPr>
            <a:spLocks noChangeArrowheads="1"/>
          </p:cNvSpPr>
          <p:nvPr/>
        </p:nvSpPr>
        <p:spPr bwMode="auto">
          <a:xfrm>
            <a:off x="1521081" y="3981858"/>
            <a:ext cx="332737" cy="338701"/>
          </a:xfrm>
          <a:prstGeom prst="rect">
            <a:avLst/>
          </a:prstGeom>
          <a:solidFill>
            <a:srgbClr val="CC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61" name="Rectangle 102"/>
          <p:cNvSpPr>
            <a:spLocks noChangeArrowheads="1"/>
          </p:cNvSpPr>
          <p:nvPr/>
        </p:nvSpPr>
        <p:spPr bwMode="auto">
          <a:xfrm>
            <a:off x="1521087" y="3755381"/>
            <a:ext cx="193657" cy="21627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62" name="Rectangle 103"/>
          <p:cNvSpPr>
            <a:spLocks noChangeArrowheads="1"/>
          </p:cNvSpPr>
          <p:nvPr/>
        </p:nvSpPr>
        <p:spPr bwMode="auto">
          <a:xfrm>
            <a:off x="1591503" y="3779865"/>
            <a:ext cx="49294" cy="30605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63" name="Rectangle 104"/>
          <p:cNvSpPr>
            <a:spLocks noChangeArrowheads="1"/>
          </p:cNvSpPr>
          <p:nvPr/>
        </p:nvSpPr>
        <p:spPr bwMode="auto">
          <a:xfrm>
            <a:off x="1591503" y="3847194"/>
            <a:ext cx="49294" cy="31625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64" name="Rectangle 105"/>
          <p:cNvSpPr>
            <a:spLocks noChangeArrowheads="1"/>
          </p:cNvSpPr>
          <p:nvPr/>
        </p:nvSpPr>
        <p:spPr bwMode="auto">
          <a:xfrm>
            <a:off x="1591503" y="3915548"/>
            <a:ext cx="49294" cy="29586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65" name="Rectangle 106"/>
          <p:cNvSpPr>
            <a:spLocks noChangeArrowheads="1"/>
          </p:cNvSpPr>
          <p:nvPr/>
        </p:nvSpPr>
        <p:spPr bwMode="auto">
          <a:xfrm>
            <a:off x="4241074" y="3616633"/>
            <a:ext cx="33450" cy="24484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66" name="Freeform 107"/>
          <p:cNvSpPr>
            <a:spLocks/>
          </p:cNvSpPr>
          <p:nvPr/>
        </p:nvSpPr>
        <p:spPr bwMode="auto">
          <a:xfrm>
            <a:off x="4299169" y="3976758"/>
            <a:ext cx="1051026" cy="434598"/>
          </a:xfrm>
          <a:custGeom>
            <a:avLst/>
            <a:gdLst>
              <a:gd name="T0" fmla="*/ 2147483647 w 374"/>
              <a:gd name="T1" fmla="*/ 2147483647 h 307"/>
              <a:gd name="T2" fmla="*/ 2147483647 w 374"/>
              <a:gd name="T3" fmla="*/ 2147483647 h 307"/>
              <a:gd name="T4" fmla="*/ 0 w 374"/>
              <a:gd name="T5" fmla="*/ 2147483647 h 307"/>
              <a:gd name="T6" fmla="*/ 0 w 374"/>
              <a:gd name="T7" fmla="*/ 0 h 307"/>
              <a:gd name="T8" fmla="*/ 0 60000 65536"/>
              <a:gd name="T9" fmla="*/ 0 60000 65536"/>
              <a:gd name="T10" fmla="*/ 0 60000 65536"/>
              <a:gd name="T11" fmla="*/ 0 60000 65536"/>
              <a:gd name="T12" fmla="*/ 0 w 374"/>
              <a:gd name="T13" fmla="*/ 0 h 307"/>
              <a:gd name="T14" fmla="*/ 374 w 374"/>
              <a:gd name="T15" fmla="*/ 307 h 30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4" h="307">
                <a:moveTo>
                  <a:pt x="373" y="306"/>
                </a:moveTo>
                <a:lnTo>
                  <a:pt x="373" y="140"/>
                </a:lnTo>
                <a:lnTo>
                  <a:pt x="0" y="14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67" name="Freeform 108"/>
          <p:cNvSpPr>
            <a:spLocks/>
          </p:cNvSpPr>
          <p:nvPr/>
        </p:nvSpPr>
        <p:spPr bwMode="auto">
          <a:xfrm>
            <a:off x="4228752" y="3969616"/>
            <a:ext cx="767583" cy="160168"/>
          </a:xfrm>
          <a:custGeom>
            <a:avLst/>
            <a:gdLst>
              <a:gd name="T0" fmla="*/ 2147483647 w 273"/>
              <a:gd name="T1" fmla="*/ 2147483647 h 115"/>
              <a:gd name="T2" fmla="*/ 2147483647 w 273"/>
              <a:gd name="T3" fmla="*/ 2147483647 h 115"/>
              <a:gd name="T4" fmla="*/ 2147483647 w 273"/>
              <a:gd name="T5" fmla="*/ 2147483647 h 115"/>
              <a:gd name="T6" fmla="*/ 0 w 273"/>
              <a:gd name="T7" fmla="*/ 0 h 115"/>
              <a:gd name="T8" fmla="*/ 0 60000 65536"/>
              <a:gd name="T9" fmla="*/ 0 60000 65536"/>
              <a:gd name="T10" fmla="*/ 0 60000 65536"/>
              <a:gd name="T11" fmla="*/ 0 60000 65536"/>
              <a:gd name="T12" fmla="*/ 0 w 273"/>
              <a:gd name="T13" fmla="*/ 0 h 115"/>
              <a:gd name="T14" fmla="*/ 273 w 273"/>
              <a:gd name="T15" fmla="*/ 115 h 1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73" h="115">
                <a:moveTo>
                  <a:pt x="272" y="114"/>
                </a:moveTo>
                <a:lnTo>
                  <a:pt x="63" y="114"/>
                </a:lnTo>
                <a:lnTo>
                  <a:pt x="63" y="2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68" name="Freeform 109"/>
          <p:cNvSpPr>
            <a:spLocks/>
          </p:cNvSpPr>
          <p:nvPr/>
        </p:nvSpPr>
        <p:spPr bwMode="auto">
          <a:xfrm>
            <a:off x="5739274" y="2858638"/>
            <a:ext cx="1315103" cy="907962"/>
          </a:xfrm>
          <a:custGeom>
            <a:avLst/>
            <a:gdLst>
              <a:gd name="T0" fmla="*/ 0 w 470"/>
              <a:gd name="T1" fmla="*/ 2147483647 h 643"/>
              <a:gd name="T2" fmla="*/ 2147483647 w 470"/>
              <a:gd name="T3" fmla="*/ 2147483647 h 643"/>
              <a:gd name="T4" fmla="*/ 2147483647 w 470"/>
              <a:gd name="T5" fmla="*/ 2147483647 h 643"/>
              <a:gd name="T6" fmla="*/ 2147483647 w 470"/>
              <a:gd name="T7" fmla="*/ 2147483647 h 643"/>
              <a:gd name="T8" fmla="*/ 2147483647 w 470"/>
              <a:gd name="T9" fmla="*/ 2147483647 h 643"/>
              <a:gd name="T10" fmla="*/ 2147483647 w 470"/>
              <a:gd name="T11" fmla="*/ 2147483647 h 643"/>
              <a:gd name="T12" fmla="*/ 2147483647 w 470"/>
              <a:gd name="T13" fmla="*/ 0 h 643"/>
              <a:gd name="T14" fmla="*/ 0 w 470"/>
              <a:gd name="T15" fmla="*/ 0 h 643"/>
              <a:gd name="T16" fmla="*/ 0 w 470"/>
              <a:gd name="T17" fmla="*/ 2147483647 h 6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70"/>
              <a:gd name="T28" fmla="*/ 0 h 643"/>
              <a:gd name="T29" fmla="*/ 470 w 470"/>
              <a:gd name="T30" fmla="*/ 643 h 64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70" h="643">
                <a:moveTo>
                  <a:pt x="0" y="642"/>
                </a:moveTo>
                <a:lnTo>
                  <a:pt x="38" y="642"/>
                </a:lnTo>
                <a:lnTo>
                  <a:pt x="38" y="318"/>
                </a:lnTo>
                <a:lnTo>
                  <a:pt x="469" y="318"/>
                </a:lnTo>
                <a:lnTo>
                  <a:pt x="469" y="282"/>
                </a:lnTo>
                <a:lnTo>
                  <a:pt x="38" y="282"/>
                </a:lnTo>
                <a:lnTo>
                  <a:pt x="38" y="0"/>
                </a:lnTo>
                <a:lnTo>
                  <a:pt x="0" y="0"/>
                </a:lnTo>
                <a:lnTo>
                  <a:pt x="0" y="642"/>
                </a:lnTo>
              </a:path>
            </a:pathLst>
          </a:custGeom>
          <a:solidFill>
            <a:schemeClr val="folHlink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69" name="Rectangle 110"/>
          <p:cNvSpPr>
            <a:spLocks noChangeArrowheads="1"/>
          </p:cNvSpPr>
          <p:nvPr/>
        </p:nvSpPr>
        <p:spPr bwMode="auto">
          <a:xfrm>
            <a:off x="5234002" y="3321803"/>
            <a:ext cx="82744" cy="438678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70" name="Freeform 111"/>
          <p:cNvSpPr>
            <a:spLocks/>
          </p:cNvSpPr>
          <p:nvPr/>
        </p:nvSpPr>
        <p:spPr bwMode="auto">
          <a:xfrm>
            <a:off x="6022717" y="3527877"/>
            <a:ext cx="642587" cy="332579"/>
          </a:xfrm>
          <a:custGeom>
            <a:avLst/>
            <a:gdLst>
              <a:gd name="T0" fmla="*/ 2147483647 w 228"/>
              <a:gd name="T1" fmla="*/ 0 h 235"/>
              <a:gd name="T2" fmla="*/ 0 w 228"/>
              <a:gd name="T3" fmla="*/ 2147483647 h 235"/>
              <a:gd name="T4" fmla="*/ 0 w 228"/>
              <a:gd name="T5" fmla="*/ 2147483647 h 235"/>
              <a:gd name="T6" fmla="*/ 2147483647 w 228"/>
              <a:gd name="T7" fmla="*/ 2147483647 h 235"/>
              <a:gd name="T8" fmla="*/ 2147483647 w 228"/>
              <a:gd name="T9" fmla="*/ 2147483647 h 235"/>
              <a:gd name="T10" fmla="*/ 2147483647 w 228"/>
              <a:gd name="T11" fmla="*/ 2147483647 h 235"/>
              <a:gd name="T12" fmla="*/ 2147483647 w 228"/>
              <a:gd name="T13" fmla="*/ 0 h 23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8"/>
              <a:gd name="T22" fmla="*/ 0 h 235"/>
              <a:gd name="T23" fmla="*/ 228 w 228"/>
              <a:gd name="T24" fmla="*/ 235 h 23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8" h="235">
                <a:moveTo>
                  <a:pt x="32" y="0"/>
                </a:moveTo>
                <a:lnTo>
                  <a:pt x="0" y="20"/>
                </a:lnTo>
                <a:lnTo>
                  <a:pt x="0" y="208"/>
                </a:lnTo>
                <a:lnTo>
                  <a:pt x="38" y="228"/>
                </a:lnTo>
                <a:lnTo>
                  <a:pt x="114" y="234"/>
                </a:lnTo>
                <a:lnTo>
                  <a:pt x="227" y="12"/>
                </a:lnTo>
                <a:lnTo>
                  <a:pt x="32" y="0"/>
                </a:lnTo>
              </a:path>
            </a:pathLst>
          </a:custGeom>
          <a:solidFill>
            <a:srgbClr val="51DC00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71" name="Freeform 112"/>
          <p:cNvSpPr>
            <a:spLocks/>
          </p:cNvSpPr>
          <p:nvPr/>
        </p:nvSpPr>
        <p:spPr bwMode="auto">
          <a:xfrm>
            <a:off x="6040321" y="3545221"/>
            <a:ext cx="588010" cy="61212"/>
          </a:xfrm>
          <a:custGeom>
            <a:avLst/>
            <a:gdLst>
              <a:gd name="T0" fmla="*/ 0 w 210"/>
              <a:gd name="T1" fmla="*/ 2147483647 h 43"/>
              <a:gd name="T2" fmla="*/ 2147483647 w 210"/>
              <a:gd name="T3" fmla="*/ 0 h 43"/>
              <a:gd name="T4" fmla="*/ 2147483647 w 210"/>
              <a:gd name="T5" fmla="*/ 2147483647 h 43"/>
              <a:gd name="T6" fmla="*/ 0 60000 65536"/>
              <a:gd name="T7" fmla="*/ 0 60000 65536"/>
              <a:gd name="T8" fmla="*/ 0 60000 65536"/>
              <a:gd name="T9" fmla="*/ 0 w 210"/>
              <a:gd name="T10" fmla="*/ 0 h 43"/>
              <a:gd name="T11" fmla="*/ 210 w 210"/>
              <a:gd name="T12" fmla="*/ 43 h 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0" h="43">
                <a:moveTo>
                  <a:pt x="0" y="42"/>
                </a:moveTo>
                <a:lnTo>
                  <a:pt x="44" y="0"/>
                </a:lnTo>
                <a:lnTo>
                  <a:pt x="209" y="2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72" name="Freeform 113"/>
          <p:cNvSpPr>
            <a:spLocks/>
          </p:cNvSpPr>
          <p:nvPr/>
        </p:nvSpPr>
        <p:spPr bwMode="auto">
          <a:xfrm>
            <a:off x="6492772" y="3545220"/>
            <a:ext cx="1918958" cy="749834"/>
          </a:xfrm>
          <a:custGeom>
            <a:avLst/>
            <a:gdLst>
              <a:gd name="T0" fmla="*/ 2147483647 w 1083"/>
              <a:gd name="T1" fmla="*/ 0 h 530"/>
              <a:gd name="T2" fmla="*/ 2147483647 w 1083"/>
              <a:gd name="T3" fmla="*/ 2147483647 h 530"/>
              <a:gd name="T4" fmla="*/ 2147483647 w 1083"/>
              <a:gd name="T5" fmla="*/ 2147483647 h 530"/>
              <a:gd name="T6" fmla="*/ 0 w 1083"/>
              <a:gd name="T7" fmla="*/ 2147483647 h 530"/>
              <a:gd name="T8" fmla="*/ 2147483647 w 1083"/>
              <a:gd name="T9" fmla="*/ 2147483647 h 530"/>
              <a:gd name="T10" fmla="*/ 2147483647 w 1083"/>
              <a:gd name="T11" fmla="*/ 2147483647 h 530"/>
              <a:gd name="T12" fmla="*/ 2147483647 w 1083"/>
              <a:gd name="T13" fmla="*/ 2147483647 h 530"/>
              <a:gd name="T14" fmla="*/ 2147483647 w 1083"/>
              <a:gd name="T15" fmla="*/ 2147483647 h 530"/>
              <a:gd name="T16" fmla="*/ 2147483647 w 1083"/>
              <a:gd name="T17" fmla="*/ 2147483647 h 530"/>
              <a:gd name="T18" fmla="*/ 2147483647 w 1083"/>
              <a:gd name="T19" fmla="*/ 2147483647 h 530"/>
              <a:gd name="T20" fmla="*/ 2147483647 w 1083"/>
              <a:gd name="T21" fmla="*/ 0 h 530"/>
              <a:gd name="T22" fmla="*/ 2147483647 w 1083"/>
              <a:gd name="T23" fmla="*/ 0 h 53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083"/>
              <a:gd name="T37" fmla="*/ 0 h 530"/>
              <a:gd name="T38" fmla="*/ 1083 w 1083"/>
              <a:gd name="T39" fmla="*/ 530 h 53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083" h="530">
                <a:moveTo>
                  <a:pt x="266" y="0"/>
                </a:moveTo>
                <a:lnTo>
                  <a:pt x="51" y="346"/>
                </a:lnTo>
                <a:lnTo>
                  <a:pt x="13" y="418"/>
                </a:lnTo>
                <a:lnTo>
                  <a:pt x="0" y="477"/>
                </a:lnTo>
                <a:lnTo>
                  <a:pt x="25" y="503"/>
                </a:lnTo>
                <a:lnTo>
                  <a:pt x="108" y="529"/>
                </a:lnTo>
                <a:lnTo>
                  <a:pt x="1025" y="529"/>
                </a:lnTo>
                <a:lnTo>
                  <a:pt x="1082" y="483"/>
                </a:lnTo>
                <a:lnTo>
                  <a:pt x="1082" y="72"/>
                </a:lnTo>
                <a:lnTo>
                  <a:pt x="1057" y="26"/>
                </a:lnTo>
                <a:lnTo>
                  <a:pt x="1019" y="0"/>
                </a:lnTo>
                <a:lnTo>
                  <a:pt x="266" y="0"/>
                </a:lnTo>
              </a:path>
            </a:pathLst>
          </a:custGeom>
          <a:solidFill>
            <a:srgbClr val="51DC00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73" name="Rectangle 114"/>
          <p:cNvSpPr>
            <a:spLocks noChangeArrowheads="1"/>
          </p:cNvSpPr>
          <p:nvPr/>
        </p:nvSpPr>
        <p:spPr bwMode="auto">
          <a:xfrm>
            <a:off x="6195242" y="2650520"/>
            <a:ext cx="1132008" cy="574363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74" name="Line 115"/>
          <p:cNvSpPr>
            <a:spLocks noChangeShapeType="1"/>
          </p:cNvSpPr>
          <p:nvPr/>
        </p:nvSpPr>
        <p:spPr bwMode="auto">
          <a:xfrm flipH="1">
            <a:off x="6181158" y="2661742"/>
            <a:ext cx="357384" cy="16935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75" name="Line 116"/>
          <p:cNvSpPr>
            <a:spLocks noChangeShapeType="1"/>
          </p:cNvSpPr>
          <p:nvPr/>
        </p:nvSpPr>
        <p:spPr bwMode="auto">
          <a:xfrm flipH="1">
            <a:off x="6167078" y="2653584"/>
            <a:ext cx="602094" cy="288712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76" name="Line 117"/>
          <p:cNvSpPr>
            <a:spLocks noChangeShapeType="1"/>
          </p:cNvSpPr>
          <p:nvPr/>
        </p:nvSpPr>
        <p:spPr bwMode="auto">
          <a:xfrm flipH="1">
            <a:off x="6200528" y="2669904"/>
            <a:ext cx="764063" cy="398891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77" name="Line 118"/>
          <p:cNvSpPr>
            <a:spLocks noChangeShapeType="1"/>
          </p:cNvSpPr>
          <p:nvPr/>
        </p:nvSpPr>
        <p:spPr bwMode="auto">
          <a:xfrm flipH="1">
            <a:off x="6200528" y="2661742"/>
            <a:ext cx="1031660" cy="551918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78" name="Line 119"/>
          <p:cNvSpPr>
            <a:spLocks noChangeShapeType="1"/>
          </p:cNvSpPr>
          <p:nvPr/>
        </p:nvSpPr>
        <p:spPr bwMode="auto">
          <a:xfrm flipH="1">
            <a:off x="6358969" y="2772942"/>
            <a:ext cx="978844" cy="457042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79" name="Line 120"/>
          <p:cNvSpPr>
            <a:spLocks noChangeShapeType="1"/>
          </p:cNvSpPr>
          <p:nvPr/>
        </p:nvSpPr>
        <p:spPr bwMode="auto">
          <a:xfrm flipH="1">
            <a:off x="6608964" y="2891283"/>
            <a:ext cx="728851" cy="338701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80" name="Line 121"/>
          <p:cNvSpPr>
            <a:spLocks noChangeShapeType="1"/>
          </p:cNvSpPr>
          <p:nvPr/>
        </p:nvSpPr>
        <p:spPr bwMode="auto">
          <a:xfrm flipH="1">
            <a:off x="6874801" y="3009625"/>
            <a:ext cx="463014" cy="220359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81" name="Line 122"/>
          <p:cNvSpPr>
            <a:spLocks noChangeShapeType="1"/>
          </p:cNvSpPr>
          <p:nvPr/>
        </p:nvSpPr>
        <p:spPr bwMode="auto">
          <a:xfrm flipH="1">
            <a:off x="7103667" y="3137150"/>
            <a:ext cx="234147" cy="92837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82" name="Rectangle 123"/>
          <p:cNvSpPr>
            <a:spLocks noChangeArrowheads="1"/>
          </p:cNvSpPr>
          <p:nvPr/>
        </p:nvSpPr>
        <p:spPr bwMode="auto">
          <a:xfrm>
            <a:off x="8698695" y="2473008"/>
            <a:ext cx="438367" cy="107119"/>
          </a:xfrm>
          <a:prstGeom prst="rect">
            <a:avLst/>
          </a:prstGeom>
          <a:solidFill>
            <a:srgbClr val="99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83" name="Freeform 124"/>
          <p:cNvSpPr>
            <a:spLocks/>
          </p:cNvSpPr>
          <p:nvPr/>
        </p:nvSpPr>
        <p:spPr bwMode="auto">
          <a:xfrm>
            <a:off x="5739268" y="2433222"/>
            <a:ext cx="3804467" cy="425416"/>
          </a:xfrm>
          <a:custGeom>
            <a:avLst/>
            <a:gdLst>
              <a:gd name="T0" fmla="*/ 0 w 1355"/>
              <a:gd name="T1" fmla="*/ 2147483647 h 301"/>
              <a:gd name="T2" fmla="*/ 0 w 1355"/>
              <a:gd name="T3" fmla="*/ 2147483647 h 301"/>
              <a:gd name="T4" fmla="*/ 2147483647 w 1355"/>
              <a:gd name="T5" fmla="*/ 0 h 301"/>
              <a:gd name="T6" fmla="*/ 2147483647 w 1355"/>
              <a:gd name="T7" fmla="*/ 0 h 301"/>
              <a:gd name="T8" fmla="*/ 2147483647 w 1355"/>
              <a:gd name="T9" fmla="*/ 2147483647 h 3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55"/>
              <a:gd name="T16" fmla="*/ 0 h 301"/>
              <a:gd name="T17" fmla="*/ 1355 w 1355"/>
              <a:gd name="T18" fmla="*/ 301 h 30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55" h="301">
                <a:moveTo>
                  <a:pt x="0" y="300"/>
                </a:moveTo>
                <a:lnTo>
                  <a:pt x="0" y="49"/>
                </a:lnTo>
                <a:lnTo>
                  <a:pt x="44" y="0"/>
                </a:lnTo>
                <a:lnTo>
                  <a:pt x="1284" y="0"/>
                </a:lnTo>
                <a:lnTo>
                  <a:pt x="1354" y="4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grpSp>
        <p:nvGrpSpPr>
          <p:cNvPr id="84" name="Group 125"/>
          <p:cNvGrpSpPr>
            <a:grpSpLocks/>
          </p:cNvGrpSpPr>
          <p:nvPr/>
        </p:nvGrpSpPr>
        <p:grpSpPr bwMode="auto">
          <a:xfrm>
            <a:off x="1470033" y="3448316"/>
            <a:ext cx="170770" cy="183634"/>
            <a:chOff x="3089" y="2031"/>
            <a:chExt cx="61" cy="130"/>
          </a:xfrm>
        </p:grpSpPr>
        <p:sp>
          <p:nvSpPr>
            <p:cNvPr id="145" name="Rectangle 126"/>
            <p:cNvSpPr>
              <a:spLocks noChangeArrowheads="1"/>
            </p:cNvSpPr>
            <p:nvPr/>
          </p:nvSpPr>
          <p:spPr bwMode="auto">
            <a:xfrm>
              <a:off x="3089" y="2133"/>
              <a:ext cx="61" cy="2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ea typeface="굴림" charset="-127"/>
              </a:endParaRPr>
            </a:p>
          </p:txBody>
        </p:sp>
        <p:sp>
          <p:nvSpPr>
            <p:cNvPr id="146" name="Rectangle 127"/>
            <p:cNvSpPr>
              <a:spLocks noChangeArrowheads="1"/>
            </p:cNvSpPr>
            <p:nvPr/>
          </p:nvSpPr>
          <p:spPr bwMode="auto">
            <a:xfrm>
              <a:off x="3089" y="2031"/>
              <a:ext cx="61" cy="2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ea typeface="굴림" charset="-127"/>
              </a:endParaRPr>
            </a:p>
          </p:txBody>
        </p:sp>
      </p:grpSp>
      <p:sp>
        <p:nvSpPr>
          <p:cNvPr id="85" name="Rectangle 128"/>
          <p:cNvSpPr>
            <a:spLocks noChangeArrowheads="1"/>
          </p:cNvSpPr>
          <p:nvPr/>
        </p:nvSpPr>
        <p:spPr bwMode="auto">
          <a:xfrm>
            <a:off x="3080897" y="2453274"/>
            <a:ext cx="404917" cy="93189"/>
          </a:xfrm>
          <a:prstGeom prst="rect">
            <a:avLst/>
          </a:prstGeom>
          <a:solidFill>
            <a:srgbClr val="F1700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86" name="Rectangle 129"/>
          <p:cNvSpPr>
            <a:spLocks noChangeArrowheads="1"/>
          </p:cNvSpPr>
          <p:nvPr/>
        </p:nvSpPr>
        <p:spPr bwMode="auto">
          <a:xfrm>
            <a:off x="1841500" y="3321800"/>
            <a:ext cx="244712" cy="31626"/>
          </a:xfrm>
          <a:prstGeom prst="rect">
            <a:avLst/>
          </a:prstGeom>
          <a:solidFill>
            <a:srgbClr val="A2C1FE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87" name="Rectangle 130"/>
          <p:cNvSpPr>
            <a:spLocks noChangeArrowheads="1"/>
          </p:cNvSpPr>
          <p:nvPr/>
        </p:nvSpPr>
        <p:spPr bwMode="auto">
          <a:xfrm>
            <a:off x="2550985" y="3321800"/>
            <a:ext cx="246471" cy="31626"/>
          </a:xfrm>
          <a:prstGeom prst="rect">
            <a:avLst/>
          </a:prstGeom>
          <a:solidFill>
            <a:srgbClr val="A2C1FE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88" name="Rectangle 131"/>
          <p:cNvSpPr>
            <a:spLocks noChangeArrowheads="1"/>
          </p:cNvSpPr>
          <p:nvPr/>
        </p:nvSpPr>
        <p:spPr bwMode="auto">
          <a:xfrm>
            <a:off x="2922450" y="3321800"/>
            <a:ext cx="246471" cy="31626"/>
          </a:xfrm>
          <a:prstGeom prst="rect">
            <a:avLst/>
          </a:prstGeom>
          <a:solidFill>
            <a:srgbClr val="A2C1FE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89" name="Rectangle 132"/>
          <p:cNvSpPr>
            <a:spLocks noChangeArrowheads="1"/>
          </p:cNvSpPr>
          <p:nvPr/>
        </p:nvSpPr>
        <p:spPr bwMode="auto">
          <a:xfrm>
            <a:off x="4293894" y="3295277"/>
            <a:ext cx="242950" cy="31626"/>
          </a:xfrm>
          <a:prstGeom prst="rect">
            <a:avLst/>
          </a:prstGeom>
          <a:solidFill>
            <a:srgbClr val="A2C1FE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90" name="Rectangle 133"/>
          <p:cNvSpPr>
            <a:spLocks noChangeArrowheads="1"/>
          </p:cNvSpPr>
          <p:nvPr/>
        </p:nvSpPr>
        <p:spPr bwMode="auto">
          <a:xfrm>
            <a:off x="4299169" y="3264671"/>
            <a:ext cx="232387" cy="49989"/>
          </a:xfrm>
          <a:prstGeom prst="rect">
            <a:avLst/>
          </a:prstGeom>
          <a:solidFill>
            <a:srgbClr val="A2C1FE"/>
          </a:solidFill>
          <a:ln w="9525">
            <a:noFill/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grpSp>
        <p:nvGrpSpPr>
          <p:cNvPr id="91" name="Group 134"/>
          <p:cNvGrpSpPr>
            <a:grpSpLocks/>
          </p:cNvGrpSpPr>
          <p:nvPr/>
        </p:nvGrpSpPr>
        <p:grpSpPr bwMode="auto">
          <a:xfrm>
            <a:off x="1470033" y="2252645"/>
            <a:ext cx="170770" cy="182612"/>
            <a:chOff x="3089" y="1185"/>
            <a:chExt cx="61" cy="130"/>
          </a:xfrm>
        </p:grpSpPr>
        <p:sp>
          <p:nvSpPr>
            <p:cNvPr id="143" name="Rectangle 135"/>
            <p:cNvSpPr>
              <a:spLocks noChangeArrowheads="1"/>
            </p:cNvSpPr>
            <p:nvPr/>
          </p:nvSpPr>
          <p:spPr bwMode="auto">
            <a:xfrm>
              <a:off x="3089" y="1287"/>
              <a:ext cx="61" cy="2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ea typeface="굴림" charset="-127"/>
              </a:endParaRPr>
            </a:p>
          </p:txBody>
        </p:sp>
        <p:sp>
          <p:nvSpPr>
            <p:cNvPr id="144" name="Rectangle 136"/>
            <p:cNvSpPr>
              <a:spLocks noChangeArrowheads="1"/>
            </p:cNvSpPr>
            <p:nvPr/>
          </p:nvSpPr>
          <p:spPr bwMode="auto">
            <a:xfrm>
              <a:off x="3089" y="1185"/>
              <a:ext cx="61" cy="2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ea typeface="굴림" charset="-127"/>
              </a:endParaRPr>
            </a:p>
          </p:txBody>
        </p:sp>
      </p:grpSp>
      <p:sp>
        <p:nvSpPr>
          <p:cNvPr id="92" name="Freeform 137"/>
          <p:cNvSpPr>
            <a:spLocks/>
          </p:cNvSpPr>
          <p:nvPr/>
        </p:nvSpPr>
        <p:spPr bwMode="auto">
          <a:xfrm>
            <a:off x="5756876" y="1991485"/>
            <a:ext cx="3697075" cy="307076"/>
          </a:xfrm>
          <a:custGeom>
            <a:avLst/>
            <a:gdLst>
              <a:gd name="T0" fmla="*/ 0 w 1317"/>
              <a:gd name="T1" fmla="*/ 2147483647 h 217"/>
              <a:gd name="T2" fmla="*/ 2147483647 w 1317"/>
              <a:gd name="T3" fmla="*/ 2147483647 h 217"/>
              <a:gd name="T4" fmla="*/ 2147483647 w 1317"/>
              <a:gd name="T5" fmla="*/ 2147483647 h 217"/>
              <a:gd name="T6" fmla="*/ 2147483647 w 1317"/>
              <a:gd name="T7" fmla="*/ 2147483647 h 217"/>
              <a:gd name="T8" fmla="*/ 2147483647 w 1317"/>
              <a:gd name="T9" fmla="*/ 0 h 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17"/>
              <a:gd name="T16" fmla="*/ 0 h 217"/>
              <a:gd name="T17" fmla="*/ 1317 w 1317"/>
              <a:gd name="T18" fmla="*/ 217 h 21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17" h="217">
                <a:moveTo>
                  <a:pt x="0" y="183"/>
                </a:moveTo>
                <a:lnTo>
                  <a:pt x="44" y="216"/>
                </a:lnTo>
                <a:lnTo>
                  <a:pt x="1303" y="216"/>
                </a:lnTo>
                <a:lnTo>
                  <a:pt x="1316" y="151"/>
                </a:lnTo>
                <a:lnTo>
                  <a:pt x="1316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93" name="Rectangle 138"/>
          <p:cNvSpPr>
            <a:spLocks noChangeArrowheads="1"/>
          </p:cNvSpPr>
          <p:nvPr/>
        </p:nvSpPr>
        <p:spPr bwMode="auto">
          <a:xfrm>
            <a:off x="5851947" y="2031269"/>
            <a:ext cx="123236" cy="1754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94" name="Line 139"/>
          <p:cNvSpPr>
            <a:spLocks noChangeShapeType="1"/>
          </p:cNvSpPr>
          <p:nvPr/>
        </p:nvSpPr>
        <p:spPr bwMode="auto">
          <a:xfrm flipV="1">
            <a:off x="5756873" y="1991484"/>
            <a:ext cx="0" cy="22035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97" name="Rectangle 142"/>
          <p:cNvSpPr>
            <a:spLocks noChangeArrowheads="1"/>
          </p:cNvSpPr>
          <p:nvPr/>
        </p:nvSpPr>
        <p:spPr bwMode="auto">
          <a:xfrm>
            <a:off x="8411726" y="1996583"/>
            <a:ext cx="867933" cy="175472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98" name="Rectangle 143"/>
          <p:cNvSpPr>
            <a:spLocks noChangeArrowheads="1"/>
          </p:cNvSpPr>
          <p:nvPr/>
        </p:nvSpPr>
        <p:spPr bwMode="auto">
          <a:xfrm>
            <a:off x="4241074" y="2038410"/>
            <a:ext cx="1061588" cy="142826"/>
          </a:xfrm>
          <a:prstGeom prst="rect">
            <a:avLst/>
          </a:prstGeom>
          <a:solidFill>
            <a:srgbClr val="99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99" name="Freeform 144"/>
          <p:cNvSpPr>
            <a:spLocks/>
          </p:cNvSpPr>
          <p:nvPr/>
        </p:nvSpPr>
        <p:spPr bwMode="auto">
          <a:xfrm>
            <a:off x="1512280" y="1991482"/>
            <a:ext cx="3802705" cy="299934"/>
          </a:xfrm>
          <a:custGeom>
            <a:avLst/>
            <a:gdLst>
              <a:gd name="T0" fmla="*/ 2147483647 w 1355"/>
              <a:gd name="T1" fmla="*/ 0 h 211"/>
              <a:gd name="T2" fmla="*/ 2147483647 w 1355"/>
              <a:gd name="T3" fmla="*/ 2147483647 h 211"/>
              <a:gd name="T4" fmla="*/ 2147483647 w 1355"/>
              <a:gd name="T5" fmla="*/ 2147483647 h 211"/>
              <a:gd name="T6" fmla="*/ 0 w 1355"/>
              <a:gd name="T7" fmla="*/ 2147483647 h 211"/>
              <a:gd name="T8" fmla="*/ 0 w 1355"/>
              <a:gd name="T9" fmla="*/ 0 h 2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55"/>
              <a:gd name="T16" fmla="*/ 0 h 211"/>
              <a:gd name="T17" fmla="*/ 1355 w 1355"/>
              <a:gd name="T18" fmla="*/ 211 h 2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55" h="211">
                <a:moveTo>
                  <a:pt x="1354" y="0"/>
                </a:moveTo>
                <a:lnTo>
                  <a:pt x="1354" y="210"/>
                </a:lnTo>
                <a:lnTo>
                  <a:pt x="44" y="210"/>
                </a:lnTo>
                <a:lnTo>
                  <a:pt x="0" y="16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100" name="Rectangle 145"/>
          <p:cNvSpPr>
            <a:spLocks noChangeArrowheads="1"/>
          </p:cNvSpPr>
          <p:nvPr/>
        </p:nvSpPr>
        <p:spPr bwMode="auto">
          <a:xfrm>
            <a:off x="2478807" y="2056777"/>
            <a:ext cx="1630234" cy="226480"/>
          </a:xfrm>
          <a:prstGeom prst="rect">
            <a:avLst/>
          </a:prstGeom>
          <a:solidFill>
            <a:srgbClr val="99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pPr eaLnBrk="1" latinLnBrk="1" hangingPunct="1"/>
            <a:endParaRPr kumimoji="1" lang="ko-KR" altLang="en-US" sz="2000" dirty="0">
              <a:latin typeface="굴림" charset="-127"/>
              <a:ea typeface="굴림" charset="-127"/>
            </a:endParaRPr>
          </a:p>
        </p:txBody>
      </p:sp>
      <p:sp>
        <p:nvSpPr>
          <p:cNvPr id="101" name="Oval 147"/>
          <p:cNvSpPr>
            <a:spLocks noChangeArrowheads="1"/>
          </p:cNvSpPr>
          <p:nvPr/>
        </p:nvSpPr>
        <p:spPr bwMode="auto">
          <a:xfrm>
            <a:off x="1521085" y="2183280"/>
            <a:ext cx="100350" cy="39787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102" name="Freeform 148"/>
          <p:cNvSpPr>
            <a:spLocks/>
          </p:cNvSpPr>
          <p:nvPr/>
        </p:nvSpPr>
        <p:spPr bwMode="auto">
          <a:xfrm>
            <a:off x="183099" y="2424040"/>
            <a:ext cx="1193627" cy="1054868"/>
          </a:xfrm>
          <a:custGeom>
            <a:avLst/>
            <a:gdLst>
              <a:gd name="T0" fmla="*/ 2147483647 w 425"/>
              <a:gd name="T1" fmla="*/ 2147483647 h 745"/>
              <a:gd name="T2" fmla="*/ 2147483647 w 425"/>
              <a:gd name="T3" fmla="*/ 2147483647 h 745"/>
              <a:gd name="T4" fmla="*/ 2147483647 w 425"/>
              <a:gd name="T5" fmla="*/ 0 h 745"/>
              <a:gd name="T6" fmla="*/ 0 w 425"/>
              <a:gd name="T7" fmla="*/ 0 h 745"/>
              <a:gd name="T8" fmla="*/ 0 w 425"/>
              <a:gd name="T9" fmla="*/ 2147483647 h 745"/>
              <a:gd name="T10" fmla="*/ 2147483647 w 425"/>
              <a:gd name="T11" fmla="*/ 2147483647 h 7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25"/>
              <a:gd name="T19" fmla="*/ 0 h 745"/>
              <a:gd name="T20" fmla="*/ 425 w 425"/>
              <a:gd name="T21" fmla="*/ 745 h 74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25" h="745">
                <a:moveTo>
                  <a:pt x="424" y="744"/>
                </a:moveTo>
                <a:lnTo>
                  <a:pt x="424" y="30"/>
                </a:lnTo>
                <a:lnTo>
                  <a:pt x="379" y="0"/>
                </a:lnTo>
                <a:lnTo>
                  <a:pt x="0" y="0"/>
                </a:lnTo>
                <a:lnTo>
                  <a:pt x="0" y="744"/>
                </a:lnTo>
                <a:lnTo>
                  <a:pt x="424" y="74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103" name="Freeform 149"/>
          <p:cNvSpPr>
            <a:spLocks/>
          </p:cNvSpPr>
          <p:nvPr/>
        </p:nvSpPr>
        <p:spPr bwMode="auto">
          <a:xfrm>
            <a:off x="5614272" y="4885740"/>
            <a:ext cx="3929462" cy="620271"/>
          </a:xfrm>
          <a:custGeom>
            <a:avLst/>
            <a:gdLst>
              <a:gd name="T0" fmla="*/ 2147483647 w 1399"/>
              <a:gd name="T1" fmla="*/ 0 h 439"/>
              <a:gd name="T2" fmla="*/ 2147483647 w 1399"/>
              <a:gd name="T3" fmla="*/ 2147483647 h 439"/>
              <a:gd name="T4" fmla="*/ 0 w 1399"/>
              <a:gd name="T5" fmla="*/ 2147483647 h 439"/>
              <a:gd name="T6" fmla="*/ 0 60000 65536"/>
              <a:gd name="T7" fmla="*/ 0 60000 65536"/>
              <a:gd name="T8" fmla="*/ 0 60000 65536"/>
              <a:gd name="T9" fmla="*/ 0 w 1399"/>
              <a:gd name="T10" fmla="*/ 0 h 439"/>
              <a:gd name="T11" fmla="*/ 1399 w 1399"/>
              <a:gd name="T12" fmla="*/ 439 h 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9" h="439">
                <a:moveTo>
                  <a:pt x="1398" y="0"/>
                </a:moveTo>
                <a:lnTo>
                  <a:pt x="1398" y="438"/>
                </a:lnTo>
                <a:lnTo>
                  <a:pt x="0" y="438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104" name="Line 150"/>
          <p:cNvSpPr>
            <a:spLocks noChangeShapeType="1"/>
          </p:cNvSpPr>
          <p:nvPr/>
        </p:nvSpPr>
        <p:spPr bwMode="auto">
          <a:xfrm>
            <a:off x="4299169" y="3282013"/>
            <a:ext cx="232387" cy="0"/>
          </a:xfrm>
          <a:prstGeom prst="line">
            <a:avLst/>
          </a:prstGeom>
          <a:noFill/>
          <a:ln w="50800">
            <a:solidFill>
              <a:srgbClr val="A2C1FE"/>
            </a:solidFill>
            <a:round/>
            <a:headEnd type="none" w="sm" len="sm"/>
            <a:tailEnd type="none" w="sm" len="sm"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105" name="Freeform 151"/>
          <p:cNvSpPr>
            <a:spLocks/>
          </p:cNvSpPr>
          <p:nvPr/>
        </p:nvSpPr>
        <p:spPr bwMode="auto">
          <a:xfrm>
            <a:off x="4531558" y="2661743"/>
            <a:ext cx="818639" cy="663118"/>
          </a:xfrm>
          <a:custGeom>
            <a:avLst/>
            <a:gdLst>
              <a:gd name="T0" fmla="*/ 0 w 292"/>
              <a:gd name="T1" fmla="*/ 2147483647 h 469"/>
              <a:gd name="T2" fmla="*/ 2147483647 w 292"/>
              <a:gd name="T3" fmla="*/ 2147483647 h 469"/>
              <a:gd name="T4" fmla="*/ 2147483647 w 292"/>
              <a:gd name="T5" fmla="*/ 0 h 469"/>
              <a:gd name="T6" fmla="*/ 2147483647 w 292"/>
              <a:gd name="T7" fmla="*/ 0 h 469"/>
              <a:gd name="T8" fmla="*/ 0 60000 65536"/>
              <a:gd name="T9" fmla="*/ 0 60000 65536"/>
              <a:gd name="T10" fmla="*/ 0 60000 65536"/>
              <a:gd name="T11" fmla="*/ 0 60000 65536"/>
              <a:gd name="T12" fmla="*/ 0 w 292"/>
              <a:gd name="T13" fmla="*/ 0 h 469"/>
              <a:gd name="T14" fmla="*/ 292 w 292"/>
              <a:gd name="T15" fmla="*/ 469 h 46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2" h="469">
                <a:moveTo>
                  <a:pt x="0" y="468"/>
                </a:moveTo>
                <a:lnTo>
                  <a:pt x="291" y="468"/>
                </a:lnTo>
                <a:lnTo>
                  <a:pt x="291" y="0"/>
                </a:lnTo>
                <a:lnTo>
                  <a:pt x="175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106" name="Freeform 152"/>
          <p:cNvSpPr>
            <a:spLocks/>
          </p:cNvSpPr>
          <p:nvPr/>
        </p:nvSpPr>
        <p:spPr bwMode="auto">
          <a:xfrm>
            <a:off x="1563340" y="2441383"/>
            <a:ext cx="3771015" cy="1002839"/>
          </a:xfrm>
          <a:custGeom>
            <a:avLst/>
            <a:gdLst>
              <a:gd name="T0" fmla="*/ 2147483647 w 1342"/>
              <a:gd name="T1" fmla="*/ 2147483647 h 709"/>
              <a:gd name="T2" fmla="*/ 2147483647 w 1342"/>
              <a:gd name="T3" fmla="*/ 2147483647 h 709"/>
              <a:gd name="T4" fmla="*/ 2147483647 w 1342"/>
              <a:gd name="T5" fmla="*/ 2147483647 h 709"/>
              <a:gd name="T6" fmla="*/ 2147483647 w 1342"/>
              <a:gd name="T7" fmla="*/ 0 h 709"/>
              <a:gd name="T8" fmla="*/ 0 w 1342"/>
              <a:gd name="T9" fmla="*/ 0 h 709"/>
              <a:gd name="T10" fmla="*/ 0 w 1342"/>
              <a:gd name="T11" fmla="*/ 2147483647 h 70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342"/>
              <a:gd name="T19" fmla="*/ 0 h 709"/>
              <a:gd name="T20" fmla="*/ 1342 w 1342"/>
              <a:gd name="T21" fmla="*/ 709 h 70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342" h="709">
                <a:moveTo>
                  <a:pt x="1233" y="120"/>
                </a:moveTo>
                <a:lnTo>
                  <a:pt x="1341" y="120"/>
                </a:lnTo>
                <a:lnTo>
                  <a:pt x="1341" y="42"/>
                </a:lnTo>
                <a:lnTo>
                  <a:pt x="1303" y="0"/>
                </a:lnTo>
                <a:lnTo>
                  <a:pt x="0" y="0"/>
                </a:lnTo>
                <a:lnTo>
                  <a:pt x="0" y="70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107" name="Freeform 153"/>
          <p:cNvSpPr>
            <a:spLocks/>
          </p:cNvSpPr>
          <p:nvPr/>
        </p:nvSpPr>
        <p:spPr bwMode="auto">
          <a:xfrm>
            <a:off x="3181250" y="3290178"/>
            <a:ext cx="1086235" cy="53050"/>
          </a:xfrm>
          <a:custGeom>
            <a:avLst/>
            <a:gdLst>
              <a:gd name="T0" fmla="*/ 0 w 387"/>
              <a:gd name="T1" fmla="*/ 2147483647 h 37"/>
              <a:gd name="T2" fmla="*/ 2147483647 w 387"/>
              <a:gd name="T3" fmla="*/ 2147483647 h 37"/>
              <a:gd name="T4" fmla="*/ 2147483647 w 387"/>
              <a:gd name="T5" fmla="*/ 0 h 37"/>
              <a:gd name="T6" fmla="*/ 0 60000 65536"/>
              <a:gd name="T7" fmla="*/ 0 60000 65536"/>
              <a:gd name="T8" fmla="*/ 0 60000 65536"/>
              <a:gd name="T9" fmla="*/ 0 w 387"/>
              <a:gd name="T10" fmla="*/ 0 h 37"/>
              <a:gd name="T11" fmla="*/ 387 w 387"/>
              <a:gd name="T12" fmla="*/ 37 h 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7" h="37">
                <a:moveTo>
                  <a:pt x="0" y="36"/>
                </a:moveTo>
                <a:lnTo>
                  <a:pt x="386" y="36"/>
                </a:lnTo>
                <a:lnTo>
                  <a:pt x="386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108" name="Oval 154"/>
          <p:cNvSpPr>
            <a:spLocks noChangeArrowheads="1"/>
          </p:cNvSpPr>
          <p:nvPr/>
        </p:nvSpPr>
        <p:spPr bwMode="auto">
          <a:xfrm>
            <a:off x="9304308" y="2294476"/>
            <a:ext cx="140840" cy="65292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109" name="Rectangle 155"/>
          <p:cNvSpPr>
            <a:spLocks noChangeArrowheads="1"/>
          </p:cNvSpPr>
          <p:nvPr/>
        </p:nvSpPr>
        <p:spPr bwMode="auto">
          <a:xfrm>
            <a:off x="7626538" y="5026528"/>
            <a:ext cx="206215" cy="158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44" tIns="46021" rIns="92044" bIns="46021">
            <a:spAutoFit/>
          </a:bodyPr>
          <a:lstStyle/>
          <a:p>
            <a:pPr defTabSz="761742"/>
            <a:endParaRPr kumimoji="1" lang="ko-KR" altLang="en-US" sz="1000" b="1" dirty="0">
              <a:latin typeface="Arial" charset="0"/>
              <a:ea typeface="돋움" pitchFamily="50" charset="-127"/>
            </a:endParaRPr>
          </a:p>
        </p:txBody>
      </p:sp>
      <p:sp>
        <p:nvSpPr>
          <p:cNvPr id="110" name="Rectangle 156"/>
          <p:cNvSpPr>
            <a:spLocks noChangeArrowheads="1"/>
          </p:cNvSpPr>
          <p:nvPr/>
        </p:nvSpPr>
        <p:spPr bwMode="auto">
          <a:xfrm>
            <a:off x="7202257" y="4597030"/>
            <a:ext cx="647551" cy="231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44" tIns="46021" rIns="92044" bIns="46021">
            <a:spAutoFit/>
          </a:bodyPr>
          <a:lstStyle/>
          <a:p>
            <a:pPr defTabSz="761742"/>
            <a:r>
              <a:rPr kumimoji="1" lang="ko-KR" altLang="en-US" sz="900" dirty="0" smtClean="0">
                <a:latin typeface="Arial" charset="0"/>
                <a:ea typeface="돋움" pitchFamily="50" charset="-127"/>
              </a:rPr>
              <a:t>주차구역</a:t>
            </a:r>
            <a:endParaRPr kumimoji="1" lang="en-US" altLang="ko-KR" sz="900" dirty="0">
              <a:latin typeface="Arial" charset="0"/>
              <a:ea typeface="돋움" pitchFamily="50" charset="-127"/>
            </a:endParaRPr>
          </a:p>
        </p:txBody>
      </p:sp>
      <p:sp>
        <p:nvSpPr>
          <p:cNvPr id="111" name="Rectangle 157"/>
          <p:cNvSpPr>
            <a:spLocks noChangeArrowheads="1"/>
          </p:cNvSpPr>
          <p:nvPr/>
        </p:nvSpPr>
        <p:spPr bwMode="auto">
          <a:xfrm>
            <a:off x="4325582" y="4491951"/>
            <a:ext cx="532134" cy="19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44" tIns="46021" rIns="92044" bIns="46021">
            <a:spAutoFit/>
          </a:bodyPr>
          <a:lstStyle/>
          <a:p>
            <a:pPr defTabSz="761742">
              <a:lnSpc>
                <a:spcPct val="70000"/>
              </a:lnSpc>
            </a:pPr>
            <a:r>
              <a:rPr kumimoji="1" lang="ko-KR" altLang="en-US" sz="900" dirty="0" smtClean="0">
                <a:latin typeface="Arial" charset="0"/>
                <a:ea typeface="돋움" pitchFamily="50" charset="-127"/>
              </a:rPr>
              <a:t>안내실</a:t>
            </a:r>
            <a:endParaRPr kumimoji="1" lang="en-US" altLang="ko-KR" sz="900" dirty="0">
              <a:latin typeface="Arial" charset="0"/>
              <a:ea typeface="돋움" pitchFamily="50" charset="-127"/>
            </a:endParaRPr>
          </a:p>
        </p:txBody>
      </p:sp>
      <p:sp>
        <p:nvSpPr>
          <p:cNvPr id="112" name="Rectangle 158"/>
          <p:cNvSpPr>
            <a:spLocks noChangeArrowheads="1"/>
          </p:cNvSpPr>
          <p:nvPr/>
        </p:nvSpPr>
        <p:spPr bwMode="auto">
          <a:xfrm>
            <a:off x="3242866" y="3934932"/>
            <a:ext cx="421528" cy="277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44" tIns="46021" rIns="92044" bIns="46021">
            <a:spAutoFit/>
          </a:bodyPr>
          <a:lstStyle/>
          <a:p>
            <a:pPr defTabSz="761742"/>
            <a:r>
              <a:rPr kumimoji="1" lang="en-US" altLang="ko-KR" sz="1200" b="1" dirty="0" smtClean="0">
                <a:latin typeface="Arial" charset="0"/>
                <a:ea typeface="돋움" pitchFamily="50" charset="-127"/>
              </a:rPr>
              <a:t>5</a:t>
            </a:r>
            <a:r>
              <a:rPr kumimoji="1" lang="ko-KR" altLang="en-US" sz="1200" b="1" dirty="0" smtClean="0">
                <a:latin typeface="Arial" charset="0"/>
                <a:ea typeface="돋움" pitchFamily="50" charset="-127"/>
              </a:rPr>
              <a:t>동</a:t>
            </a:r>
            <a:endParaRPr kumimoji="1" lang="en-US" altLang="ko-KR" sz="1200" b="1" dirty="0">
              <a:latin typeface="Arial" charset="0"/>
              <a:ea typeface="돋움" pitchFamily="50" charset="-127"/>
            </a:endParaRPr>
          </a:p>
        </p:txBody>
      </p:sp>
      <p:sp>
        <p:nvSpPr>
          <p:cNvPr id="113" name="Rectangle 159"/>
          <p:cNvSpPr>
            <a:spLocks noChangeArrowheads="1"/>
          </p:cNvSpPr>
          <p:nvPr/>
        </p:nvSpPr>
        <p:spPr bwMode="auto">
          <a:xfrm>
            <a:off x="1404893" y="3451365"/>
            <a:ext cx="527326" cy="231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44" tIns="46021" rIns="92044" bIns="46021">
            <a:spAutoFit/>
          </a:bodyPr>
          <a:lstStyle/>
          <a:p>
            <a:pPr defTabSz="761742"/>
            <a:r>
              <a:rPr kumimoji="1" lang="ko-KR" altLang="en-US" sz="900" b="1" dirty="0" smtClean="0">
                <a:latin typeface="Arial" charset="0"/>
                <a:ea typeface="돋움" pitchFamily="50" charset="-127"/>
              </a:rPr>
              <a:t>출입구</a:t>
            </a:r>
            <a:endParaRPr kumimoji="1" lang="en-US" altLang="ko-KR" sz="900" b="1" dirty="0">
              <a:latin typeface="Arial" charset="0"/>
              <a:ea typeface="돋움" pitchFamily="50" charset="-127"/>
            </a:endParaRPr>
          </a:p>
        </p:txBody>
      </p:sp>
      <p:sp>
        <p:nvSpPr>
          <p:cNvPr id="114" name="Rectangle 160"/>
          <p:cNvSpPr>
            <a:spLocks noChangeArrowheads="1"/>
          </p:cNvSpPr>
          <p:nvPr/>
        </p:nvSpPr>
        <p:spPr bwMode="auto">
          <a:xfrm>
            <a:off x="2017162" y="2869747"/>
            <a:ext cx="417121" cy="246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44" tIns="46021" rIns="92044" bIns="46021">
            <a:spAutoFit/>
          </a:bodyPr>
          <a:lstStyle/>
          <a:p>
            <a:pPr defTabSz="761742"/>
            <a:r>
              <a:rPr kumimoji="1" lang="en-US" altLang="ko-KR" sz="1000" b="1" dirty="0" smtClean="0">
                <a:latin typeface="Arial" charset="0"/>
                <a:ea typeface="돋움" pitchFamily="50" charset="-127"/>
              </a:rPr>
              <a:t>3</a:t>
            </a:r>
            <a:r>
              <a:rPr kumimoji="1" lang="ko-KR" altLang="en-US" sz="1000" b="1" dirty="0" smtClean="0">
                <a:latin typeface="Arial" charset="0"/>
                <a:ea typeface="돋움" pitchFamily="50" charset="-127"/>
              </a:rPr>
              <a:t>동</a:t>
            </a:r>
            <a:endParaRPr kumimoji="1" lang="en-US" altLang="ko-KR" sz="1000" b="1" dirty="0">
              <a:latin typeface="Arial" charset="0"/>
              <a:ea typeface="돋움" pitchFamily="50" charset="-127"/>
            </a:endParaRPr>
          </a:p>
        </p:txBody>
      </p:sp>
      <p:sp>
        <p:nvSpPr>
          <p:cNvPr id="116" name="Rectangle 162"/>
          <p:cNvSpPr>
            <a:spLocks noChangeArrowheads="1"/>
          </p:cNvSpPr>
          <p:nvPr/>
        </p:nvSpPr>
        <p:spPr bwMode="auto">
          <a:xfrm>
            <a:off x="3806224" y="2796409"/>
            <a:ext cx="1191873" cy="246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44" tIns="46021" rIns="92044" bIns="46021">
            <a:spAutoFit/>
          </a:bodyPr>
          <a:lstStyle/>
          <a:p>
            <a:pPr algn="ctr" defTabSz="761742"/>
            <a:r>
              <a:rPr kumimoji="1" lang="en-US" altLang="ko-KR" sz="1000" b="1" smtClean="0">
                <a:latin typeface="Arial" charset="0"/>
                <a:ea typeface="돋움" pitchFamily="50" charset="-127"/>
              </a:rPr>
              <a:t>1</a:t>
            </a:r>
            <a:r>
              <a:rPr kumimoji="1" lang="ko-KR" altLang="en-US" sz="1000" b="1" dirty="0" smtClean="0">
                <a:latin typeface="Arial" charset="0"/>
                <a:ea typeface="돋움" pitchFamily="50" charset="-127"/>
              </a:rPr>
              <a:t>동</a:t>
            </a:r>
            <a:endParaRPr kumimoji="1" lang="en-US" altLang="ko-KR" sz="1000" b="1" dirty="0">
              <a:latin typeface="Arial" charset="0"/>
              <a:ea typeface="돋움" pitchFamily="50" charset="-127"/>
            </a:endParaRPr>
          </a:p>
        </p:txBody>
      </p:sp>
      <p:sp>
        <p:nvSpPr>
          <p:cNvPr id="117" name="Rectangle 163"/>
          <p:cNvSpPr>
            <a:spLocks noChangeArrowheads="1"/>
          </p:cNvSpPr>
          <p:nvPr/>
        </p:nvSpPr>
        <p:spPr bwMode="auto">
          <a:xfrm>
            <a:off x="6249816" y="2823953"/>
            <a:ext cx="1191867" cy="246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44" tIns="46021" rIns="92044" bIns="46021">
            <a:spAutoFit/>
          </a:bodyPr>
          <a:lstStyle/>
          <a:p>
            <a:pPr defTabSz="761742"/>
            <a:r>
              <a:rPr kumimoji="1" lang="en-US" altLang="ko-KR" sz="1000" b="1" dirty="0" smtClean="0">
                <a:latin typeface="Arial" charset="0"/>
                <a:ea typeface="돋움" pitchFamily="50" charset="-127"/>
              </a:rPr>
              <a:t>6</a:t>
            </a:r>
            <a:r>
              <a:rPr kumimoji="1" lang="ko-KR" altLang="en-US" sz="1000" b="1" dirty="0" smtClean="0">
                <a:latin typeface="Arial" charset="0"/>
                <a:ea typeface="돋움" pitchFamily="50" charset="-127"/>
              </a:rPr>
              <a:t>동</a:t>
            </a:r>
            <a:endParaRPr kumimoji="1" lang="en-US" altLang="ko-KR" sz="1000" b="1" dirty="0">
              <a:latin typeface="Arial" charset="0"/>
              <a:ea typeface="돋움" pitchFamily="50" charset="-127"/>
            </a:endParaRPr>
          </a:p>
        </p:txBody>
      </p:sp>
      <p:sp>
        <p:nvSpPr>
          <p:cNvPr id="118" name="Rectangle 164"/>
          <p:cNvSpPr>
            <a:spLocks noChangeArrowheads="1"/>
          </p:cNvSpPr>
          <p:nvPr/>
        </p:nvSpPr>
        <p:spPr bwMode="auto">
          <a:xfrm>
            <a:off x="7707526" y="2828035"/>
            <a:ext cx="383056" cy="246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44" tIns="46021" rIns="92044" bIns="46021">
            <a:spAutoFit/>
          </a:bodyPr>
          <a:lstStyle/>
          <a:p>
            <a:pPr defTabSz="761742"/>
            <a:r>
              <a:rPr kumimoji="1" lang="en-US" altLang="ko-KR" sz="1000" b="1" dirty="0" smtClean="0">
                <a:latin typeface="Arial" charset="0"/>
                <a:ea typeface="돋움" pitchFamily="50" charset="-127"/>
              </a:rPr>
              <a:t>7</a:t>
            </a:r>
            <a:r>
              <a:rPr kumimoji="1" lang="ko-KR" altLang="en-US" sz="1000" b="1" dirty="0" smtClean="0">
                <a:latin typeface="Arial" charset="0"/>
                <a:ea typeface="돋움" pitchFamily="50" charset="-127"/>
              </a:rPr>
              <a:t>동</a:t>
            </a:r>
            <a:endParaRPr kumimoji="1" lang="en-US" altLang="ko-KR" sz="1000" b="1" dirty="0">
              <a:latin typeface="Arial" charset="0"/>
              <a:ea typeface="돋움" pitchFamily="50" charset="-127"/>
            </a:endParaRPr>
          </a:p>
        </p:txBody>
      </p:sp>
      <p:sp>
        <p:nvSpPr>
          <p:cNvPr id="119" name="Rectangle 167"/>
          <p:cNvSpPr>
            <a:spLocks noChangeArrowheads="1"/>
          </p:cNvSpPr>
          <p:nvPr/>
        </p:nvSpPr>
        <p:spPr bwMode="auto">
          <a:xfrm>
            <a:off x="5644201" y="5154051"/>
            <a:ext cx="1170740" cy="242803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120" name="Text Box 169"/>
          <p:cNvSpPr txBox="1">
            <a:spLocks noChangeArrowheads="1"/>
          </p:cNvSpPr>
          <p:nvPr/>
        </p:nvSpPr>
        <p:spPr bwMode="auto">
          <a:xfrm>
            <a:off x="5352967" y="4510954"/>
            <a:ext cx="639858" cy="190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10" tIns="45703" rIns="91410" bIns="45703">
            <a:spAutoFit/>
          </a:bodyPr>
          <a:lstStyle/>
          <a:p>
            <a:pPr algn="l" eaLnBrk="1" latinLnBrk="1" hangingPunct="1">
              <a:lnSpc>
                <a:spcPct val="70000"/>
              </a:lnSpc>
            </a:pPr>
            <a:r>
              <a:rPr kumimoji="1" lang="ko-KR" altLang="en-US" sz="900" b="1" dirty="0" err="1" smtClean="0">
                <a:latin typeface="Arial" charset="0"/>
                <a:ea typeface="굴림" charset="-127"/>
              </a:rPr>
              <a:t>주출입구</a:t>
            </a:r>
            <a:endParaRPr kumimoji="1" lang="en-US" altLang="ko-KR" sz="900" b="1" dirty="0">
              <a:latin typeface="Arial" charset="0"/>
              <a:ea typeface="굴림" charset="-127"/>
            </a:endParaRPr>
          </a:p>
        </p:txBody>
      </p:sp>
      <p:sp>
        <p:nvSpPr>
          <p:cNvPr id="121" name="Line 170"/>
          <p:cNvSpPr>
            <a:spLocks noChangeShapeType="1"/>
          </p:cNvSpPr>
          <p:nvPr/>
        </p:nvSpPr>
        <p:spPr bwMode="auto">
          <a:xfrm>
            <a:off x="2987588" y="5517232"/>
            <a:ext cx="23379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91410" tIns="45703" rIns="91410" bIns="45703"/>
          <a:lstStyle/>
          <a:p>
            <a:endParaRPr lang="ko-KR" altLang="en-US"/>
          </a:p>
        </p:txBody>
      </p:sp>
      <p:sp>
        <p:nvSpPr>
          <p:cNvPr id="122" name="Rectangle 182" descr="벽돌 사선 무늬"/>
          <p:cNvSpPr>
            <a:spLocks noChangeArrowheads="1"/>
          </p:cNvSpPr>
          <p:nvPr/>
        </p:nvSpPr>
        <p:spPr bwMode="auto">
          <a:xfrm>
            <a:off x="8441657" y="3545221"/>
            <a:ext cx="730611" cy="756975"/>
          </a:xfrm>
          <a:prstGeom prst="rect">
            <a:avLst/>
          </a:prstGeom>
          <a:pattFill prst="diagBrick">
            <a:fgClr>
              <a:schemeClr val="hlink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123" name="Rectangle 184"/>
          <p:cNvSpPr>
            <a:spLocks noChangeArrowheads="1"/>
          </p:cNvSpPr>
          <p:nvPr/>
        </p:nvSpPr>
        <p:spPr bwMode="auto">
          <a:xfrm>
            <a:off x="8482148" y="3759461"/>
            <a:ext cx="383056" cy="2468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lIns="92044" tIns="46021" rIns="92044" bIns="46021">
            <a:spAutoFit/>
          </a:bodyPr>
          <a:lstStyle/>
          <a:p>
            <a:pPr defTabSz="761742"/>
            <a:r>
              <a:rPr kumimoji="1" lang="en-US" altLang="ko-KR" sz="1000" b="1" dirty="0" smtClean="0">
                <a:latin typeface="Arial" charset="0"/>
                <a:ea typeface="돋움" pitchFamily="50" charset="-127"/>
              </a:rPr>
              <a:t>8</a:t>
            </a:r>
            <a:r>
              <a:rPr kumimoji="1" lang="ko-KR" altLang="en-US" sz="1000" b="1" dirty="0" smtClean="0">
                <a:latin typeface="Arial" charset="0"/>
                <a:ea typeface="돋움" pitchFamily="50" charset="-127"/>
              </a:rPr>
              <a:t>동</a:t>
            </a:r>
            <a:endParaRPr kumimoji="1" lang="en-US" altLang="ko-KR" sz="1000" b="1" dirty="0">
              <a:latin typeface="Arial" charset="0"/>
              <a:ea typeface="돋움" pitchFamily="50" charset="-127"/>
            </a:endParaRPr>
          </a:p>
        </p:txBody>
      </p:sp>
      <p:sp>
        <p:nvSpPr>
          <p:cNvPr id="124" name="Rectangle 188"/>
          <p:cNvSpPr>
            <a:spLocks noChangeArrowheads="1"/>
          </p:cNvSpPr>
          <p:nvPr/>
        </p:nvSpPr>
        <p:spPr bwMode="auto">
          <a:xfrm>
            <a:off x="387313" y="3531957"/>
            <a:ext cx="438367" cy="43357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125" name="Rectangle 189"/>
          <p:cNvSpPr>
            <a:spLocks noChangeArrowheads="1"/>
          </p:cNvSpPr>
          <p:nvPr/>
        </p:nvSpPr>
        <p:spPr bwMode="auto">
          <a:xfrm>
            <a:off x="1563334" y="2013929"/>
            <a:ext cx="915467" cy="167311"/>
          </a:xfrm>
          <a:prstGeom prst="rect">
            <a:avLst/>
          </a:prstGeom>
          <a:solidFill>
            <a:srgbClr val="99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126" name="Rectangle 190" descr="색종이 조각"/>
          <p:cNvSpPr>
            <a:spLocks noChangeArrowheads="1"/>
          </p:cNvSpPr>
          <p:nvPr/>
        </p:nvSpPr>
        <p:spPr bwMode="auto">
          <a:xfrm>
            <a:off x="2097017" y="3610145"/>
            <a:ext cx="707726" cy="319317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grpSp>
        <p:nvGrpSpPr>
          <p:cNvPr id="1030" name="그룹 1029"/>
          <p:cNvGrpSpPr/>
          <p:nvPr/>
        </p:nvGrpSpPr>
        <p:grpSpPr>
          <a:xfrm>
            <a:off x="508849" y="1295915"/>
            <a:ext cx="1146030" cy="296257"/>
            <a:chOff x="508849" y="1295915"/>
            <a:chExt cx="1146030" cy="296257"/>
          </a:xfrm>
        </p:grpSpPr>
        <p:grpSp>
          <p:nvGrpSpPr>
            <p:cNvPr id="1029" name="그룹 1028"/>
            <p:cNvGrpSpPr/>
            <p:nvPr/>
          </p:nvGrpSpPr>
          <p:grpSpPr>
            <a:xfrm>
              <a:off x="698922" y="1360457"/>
              <a:ext cx="955957" cy="231715"/>
              <a:chOff x="698922" y="1360457"/>
              <a:chExt cx="955957" cy="231715"/>
            </a:xfrm>
          </p:grpSpPr>
          <p:sp>
            <p:nvSpPr>
              <p:cNvPr id="130" name="Rectangle 196"/>
              <p:cNvSpPr>
                <a:spLocks noChangeArrowheads="1"/>
              </p:cNvSpPr>
              <p:nvPr/>
            </p:nvSpPr>
            <p:spPr bwMode="auto">
              <a:xfrm>
                <a:off x="1302328" y="1368752"/>
                <a:ext cx="40491" cy="22342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10" tIns="45703" rIns="91410" bIns="45703"/>
              <a:lstStyle/>
              <a:p>
                <a:endParaRPr lang="ko-KR" altLang="en-US">
                  <a:ea typeface="굴림" charset="-127"/>
                </a:endParaRPr>
              </a:p>
            </p:txBody>
          </p:sp>
          <p:grpSp>
            <p:nvGrpSpPr>
              <p:cNvPr id="1028" name="그룹 1027"/>
              <p:cNvGrpSpPr/>
              <p:nvPr/>
            </p:nvGrpSpPr>
            <p:grpSpPr>
              <a:xfrm>
                <a:off x="698922" y="1360457"/>
                <a:ext cx="955957" cy="166290"/>
                <a:chOff x="1121447" y="4888669"/>
                <a:chExt cx="955957" cy="166290"/>
              </a:xfrm>
            </p:grpSpPr>
            <p:sp>
              <p:nvSpPr>
                <p:cNvPr id="128" name="Freeform 194"/>
                <p:cNvSpPr>
                  <a:spLocks/>
                </p:cNvSpPr>
                <p:nvPr/>
              </p:nvSpPr>
              <p:spPr bwMode="auto">
                <a:xfrm>
                  <a:off x="1410493" y="4888669"/>
                  <a:ext cx="344863" cy="166290"/>
                </a:xfrm>
                <a:custGeom>
                  <a:avLst/>
                  <a:gdLst>
                    <a:gd name="T0" fmla="*/ 2147483647 w 351"/>
                    <a:gd name="T1" fmla="*/ 0 h 155"/>
                    <a:gd name="T2" fmla="*/ 2147483647 w 351"/>
                    <a:gd name="T3" fmla="*/ 2147483647 h 155"/>
                    <a:gd name="T4" fmla="*/ 2147483647 w 351"/>
                    <a:gd name="T5" fmla="*/ 2147483647 h 155"/>
                    <a:gd name="T6" fmla="*/ 0 w 351"/>
                    <a:gd name="T7" fmla="*/ 2147483647 h 155"/>
                    <a:gd name="T8" fmla="*/ 2147483647 w 351"/>
                    <a:gd name="T9" fmla="*/ 0 h 15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1"/>
                    <a:gd name="T16" fmla="*/ 0 h 155"/>
                    <a:gd name="T17" fmla="*/ 351 w 351"/>
                    <a:gd name="T18" fmla="*/ 155 h 15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1" h="155">
                      <a:moveTo>
                        <a:pt x="11" y="0"/>
                      </a:moveTo>
                      <a:lnTo>
                        <a:pt x="351" y="133"/>
                      </a:lnTo>
                      <a:lnTo>
                        <a:pt x="340" y="155"/>
                      </a:lnTo>
                      <a:lnTo>
                        <a:pt x="0" y="22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91410" tIns="45703" rIns="91410" bIns="45703"/>
                <a:lstStyle/>
                <a:p>
                  <a:endParaRPr lang="ko-KR" altLang="en-US"/>
                </a:p>
              </p:txBody>
            </p:sp>
            <p:sp>
              <p:nvSpPr>
                <p:cNvPr id="131" name="Rectangle 197"/>
                <p:cNvSpPr>
                  <a:spLocks noChangeArrowheads="1"/>
                </p:cNvSpPr>
                <p:nvPr/>
              </p:nvSpPr>
              <p:spPr bwMode="auto">
                <a:xfrm>
                  <a:off x="1121447" y="4896964"/>
                  <a:ext cx="955957" cy="2346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lIns="91410" tIns="45703" rIns="91410" bIns="45703"/>
                <a:lstStyle/>
                <a:p>
                  <a:endParaRPr lang="ko-KR" altLang="en-US">
                    <a:ea typeface="굴림" charset="-127"/>
                  </a:endParaRPr>
                </a:p>
              </p:txBody>
            </p:sp>
          </p:grpSp>
        </p:grpSp>
        <p:sp>
          <p:nvSpPr>
            <p:cNvPr id="132" name="Rectangle 198"/>
            <p:cNvSpPr>
              <a:spLocks noChangeArrowheads="1"/>
            </p:cNvSpPr>
            <p:nvPr/>
          </p:nvSpPr>
          <p:spPr bwMode="auto">
            <a:xfrm flipV="1">
              <a:off x="508849" y="1295915"/>
              <a:ext cx="88345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 sz="1500" b="1" dirty="0">
                  <a:solidFill>
                    <a:srgbClr val="000000"/>
                  </a:solidFill>
                  <a:latin typeface="바탕체" pitchFamily="17" charset="-127"/>
                  <a:ea typeface="바탕체" pitchFamily="17" charset="-127"/>
                </a:rPr>
                <a:t>N</a:t>
              </a:r>
              <a:endParaRPr lang="en-US" altLang="ko-KR" sz="1600" dirty="0">
                <a:latin typeface="Times New Roman" pitchFamily="18" charset="0"/>
                <a:ea typeface="굴림" charset="-127"/>
              </a:endParaRPr>
            </a:p>
          </p:txBody>
        </p:sp>
      </p:grpSp>
      <p:sp>
        <p:nvSpPr>
          <p:cNvPr id="133" name="Rectangle 199"/>
          <p:cNvSpPr>
            <a:spLocks noChangeArrowheads="1"/>
          </p:cNvSpPr>
          <p:nvPr/>
        </p:nvSpPr>
        <p:spPr bwMode="auto">
          <a:xfrm>
            <a:off x="2936534" y="4327700"/>
            <a:ext cx="1283413" cy="104059"/>
          </a:xfrm>
          <a:prstGeom prst="rect">
            <a:avLst/>
          </a:prstGeom>
          <a:solidFill>
            <a:srgbClr val="99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134" name="Rectangle 204"/>
          <p:cNvSpPr>
            <a:spLocks noChangeArrowheads="1"/>
          </p:cNvSpPr>
          <p:nvPr/>
        </p:nvSpPr>
        <p:spPr bwMode="auto">
          <a:xfrm>
            <a:off x="917227" y="3345266"/>
            <a:ext cx="274640" cy="155068"/>
          </a:xfrm>
          <a:prstGeom prst="rect">
            <a:avLst/>
          </a:prstGeom>
          <a:solidFill>
            <a:srgbClr val="99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135" name="Rectangle 161"/>
          <p:cNvSpPr>
            <a:spLocks noChangeArrowheads="1"/>
          </p:cNvSpPr>
          <p:nvPr/>
        </p:nvSpPr>
        <p:spPr bwMode="auto">
          <a:xfrm>
            <a:off x="3135141" y="2348880"/>
            <a:ext cx="383056" cy="246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44" tIns="46021" rIns="92044" bIns="46021">
            <a:spAutoFit/>
          </a:bodyPr>
          <a:lstStyle/>
          <a:p>
            <a:pPr defTabSz="761742"/>
            <a:r>
              <a:rPr kumimoji="1" lang="en-US" altLang="ko-KR" sz="1000" b="1" dirty="0" smtClean="0">
                <a:latin typeface="Arial" charset="0"/>
                <a:ea typeface="돋움" pitchFamily="50" charset="-127"/>
              </a:rPr>
              <a:t>9</a:t>
            </a:r>
            <a:r>
              <a:rPr kumimoji="1" lang="ko-KR" altLang="en-US" sz="1000" b="1" dirty="0" smtClean="0">
                <a:latin typeface="Arial" charset="0"/>
                <a:ea typeface="돋움" pitchFamily="50" charset="-127"/>
              </a:rPr>
              <a:t>동</a:t>
            </a:r>
            <a:endParaRPr kumimoji="1" lang="en-US" altLang="ko-KR" sz="1000" b="1" dirty="0">
              <a:latin typeface="Arial" charset="0"/>
              <a:ea typeface="돋움" pitchFamily="50" charset="-127"/>
            </a:endParaRPr>
          </a:p>
        </p:txBody>
      </p:sp>
      <p:sp>
        <p:nvSpPr>
          <p:cNvPr id="136" name="Rectangle 158"/>
          <p:cNvSpPr>
            <a:spLocks noChangeArrowheads="1"/>
          </p:cNvSpPr>
          <p:nvPr/>
        </p:nvSpPr>
        <p:spPr bwMode="auto">
          <a:xfrm>
            <a:off x="2216696" y="3645024"/>
            <a:ext cx="474437" cy="231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44" tIns="46021" rIns="92044" bIns="46021">
            <a:spAutoFit/>
          </a:bodyPr>
          <a:lstStyle/>
          <a:p>
            <a:pPr defTabSz="761742"/>
            <a:r>
              <a:rPr kumimoji="1" lang="en-US" altLang="ko-KR" sz="900" b="1" dirty="0" smtClean="0">
                <a:solidFill>
                  <a:schemeClr val="bg1"/>
                </a:solidFill>
                <a:latin typeface="Arial" charset="0"/>
                <a:ea typeface="돋움" pitchFamily="50" charset="-127"/>
              </a:rPr>
              <a:t>10</a:t>
            </a:r>
            <a:r>
              <a:rPr kumimoji="1" lang="ko-KR" altLang="en-US" sz="900" b="1" dirty="0" smtClean="0">
                <a:solidFill>
                  <a:schemeClr val="bg1"/>
                </a:solidFill>
                <a:latin typeface="Arial" charset="0"/>
                <a:ea typeface="돋움" pitchFamily="50" charset="-127"/>
              </a:rPr>
              <a:t>동</a:t>
            </a:r>
            <a:endParaRPr kumimoji="1" lang="en-US" altLang="ko-KR" sz="900" b="1" dirty="0">
              <a:solidFill>
                <a:schemeClr val="bg1"/>
              </a:solidFill>
              <a:latin typeface="Arial" charset="0"/>
              <a:ea typeface="돋움" pitchFamily="50" charset="-127"/>
            </a:endParaRPr>
          </a:p>
        </p:txBody>
      </p:sp>
      <p:sp>
        <p:nvSpPr>
          <p:cNvPr id="137" name="Rectangle 19"/>
          <p:cNvSpPr>
            <a:spLocks noChangeArrowheads="1"/>
          </p:cNvSpPr>
          <p:nvPr/>
        </p:nvSpPr>
        <p:spPr bwMode="auto">
          <a:xfrm>
            <a:off x="180481" y="2499549"/>
            <a:ext cx="718702" cy="694122"/>
          </a:xfrm>
          <a:prstGeom prst="rect">
            <a:avLst/>
          </a:prstGeom>
          <a:solidFill>
            <a:srgbClr val="A2C1FE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138" name="Rectangle 190" descr="색종이 조각"/>
          <p:cNvSpPr>
            <a:spLocks noChangeArrowheads="1"/>
          </p:cNvSpPr>
          <p:nvPr/>
        </p:nvSpPr>
        <p:spPr bwMode="auto">
          <a:xfrm>
            <a:off x="2416441" y="3980343"/>
            <a:ext cx="388303" cy="319317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139" name="Rectangle 158"/>
          <p:cNvSpPr>
            <a:spLocks noChangeArrowheads="1"/>
          </p:cNvSpPr>
          <p:nvPr/>
        </p:nvSpPr>
        <p:spPr bwMode="auto">
          <a:xfrm>
            <a:off x="2360712" y="4005064"/>
            <a:ext cx="594326" cy="262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44" tIns="46021" rIns="92044" bIns="46021">
            <a:spAutoFit/>
          </a:bodyPr>
          <a:lstStyle/>
          <a:p>
            <a:pPr defTabSz="761742"/>
            <a:r>
              <a:rPr kumimoji="1" lang="en-US" altLang="ko-KR" sz="1100" b="1" dirty="0" smtClean="0">
                <a:solidFill>
                  <a:schemeClr val="bg1"/>
                </a:solidFill>
                <a:latin typeface="Arial" charset="0"/>
                <a:ea typeface="돋움" pitchFamily="50" charset="-127"/>
              </a:rPr>
              <a:t>11</a:t>
            </a:r>
            <a:r>
              <a:rPr kumimoji="1" lang="ko-KR" altLang="en-US" sz="1100" b="1" dirty="0" smtClean="0">
                <a:solidFill>
                  <a:schemeClr val="bg1"/>
                </a:solidFill>
                <a:latin typeface="Arial" charset="0"/>
                <a:ea typeface="돋움" pitchFamily="50" charset="-127"/>
              </a:rPr>
              <a:t>동</a:t>
            </a:r>
            <a:endParaRPr kumimoji="1" lang="en-US" altLang="ko-KR" sz="400" b="1" dirty="0">
              <a:solidFill>
                <a:schemeClr val="bg1"/>
              </a:solidFill>
              <a:latin typeface="Arial" charset="0"/>
              <a:ea typeface="돋움" pitchFamily="50" charset="-127"/>
            </a:endParaRPr>
          </a:p>
        </p:txBody>
      </p:sp>
      <p:sp>
        <p:nvSpPr>
          <p:cNvPr id="140" name="Rectangle 160"/>
          <p:cNvSpPr>
            <a:spLocks noChangeArrowheads="1"/>
          </p:cNvSpPr>
          <p:nvPr/>
        </p:nvSpPr>
        <p:spPr bwMode="auto">
          <a:xfrm>
            <a:off x="420047" y="2777198"/>
            <a:ext cx="383056" cy="246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44" tIns="46021" rIns="92044" bIns="46021">
            <a:spAutoFit/>
          </a:bodyPr>
          <a:lstStyle/>
          <a:p>
            <a:pPr defTabSz="761742"/>
            <a:r>
              <a:rPr kumimoji="1" lang="en-US" altLang="ko-KR" sz="1000" b="1" dirty="0" smtClean="0">
                <a:latin typeface="Arial" charset="0"/>
                <a:ea typeface="돋움" pitchFamily="50" charset="-127"/>
              </a:rPr>
              <a:t>4</a:t>
            </a:r>
            <a:r>
              <a:rPr kumimoji="1" lang="ko-KR" altLang="en-US" sz="1000" b="1" dirty="0" smtClean="0">
                <a:latin typeface="Arial" charset="0"/>
                <a:ea typeface="돋움" pitchFamily="50" charset="-127"/>
              </a:rPr>
              <a:t>동</a:t>
            </a:r>
            <a:endParaRPr kumimoji="1" lang="en-US" altLang="ko-KR" sz="1000" b="1" dirty="0">
              <a:latin typeface="Arial" charset="0"/>
              <a:ea typeface="돋움" pitchFamily="50" charset="-127"/>
            </a:endParaRPr>
          </a:p>
        </p:txBody>
      </p:sp>
      <p:sp>
        <p:nvSpPr>
          <p:cNvPr id="141" name="Rectangle 19"/>
          <p:cNvSpPr>
            <a:spLocks noChangeArrowheads="1"/>
          </p:cNvSpPr>
          <p:nvPr/>
        </p:nvSpPr>
        <p:spPr bwMode="auto">
          <a:xfrm>
            <a:off x="1218605" y="2545824"/>
            <a:ext cx="159711" cy="416473"/>
          </a:xfrm>
          <a:prstGeom prst="rect">
            <a:avLst/>
          </a:prstGeom>
          <a:solidFill>
            <a:srgbClr val="A2C1FE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10" tIns="45703" rIns="91410" bIns="45703" anchor="ctr"/>
          <a:lstStyle/>
          <a:p>
            <a:endParaRPr lang="ko-KR" altLang="en-US">
              <a:ea typeface="굴림" charset="-127"/>
            </a:endParaRPr>
          </a:p>
        </p:txBody>
      </p:sp>
      <p:sp>
        <p:nvSpPr>
          <p:cNvPr id="142" name="Rectangle 160"/>
          <p:cNvSpPr>
            <a:spLocks noChangeArrowheads="1"/>
          </p:cNvSpPr>
          <p:nvPr/>
        </p:nvSpPr>
        <p:spPr bwMode="auto">
          <a:xfrm>
            <a:off x="1138749" y="2730923"/>
            <a:ext cx="453588" cy="246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44" tIns="46021" rIns="92044" bIns="46021">
            <a:spAutoFit/>
          </a:bodyPr>
          <a:lstStyle/>
          <a:p>
            <a:pPr defTabSz="761742"/>
            <a:r>
              <a:rPr kumimoji="1" lang="en-US" altLang="ko-KR" sz="1000" b="1" dirty="0" smtClean="0">
                <a:latin typeface="Arial" charset="0"/>
                <a:ea typeface="돋움" pitchFamily="50" charset="-127"/>
              </a:rPr>
              <a:t>13</a:t>
            </a:r>
            <a:r>
              <a:rPr kumimoji="1" lang="ko-KR" altLang="en-US" sz="1000" b="1" dirty="0" smtClean="0">
                <a:latin typeface="Arial" charset="0"/>
                <a:ea typeface="돋움" pitchFamily="50" charset="-127"/>
              </a:rPr>
              <a:t>동</a:t>
            </a:r>
            <a:endParaRPr kumimoji="1" lang="en-US" altLang="ko-KR" sz="1000" b="1" dirty="0">
              <a:latin typeface="Arial" charset="0"/>
              <a:ea typeface="돋움" pitchFamily="50" charset="-127"/>
            </a:endParaRPr>
          </a:p>
        </p:txBody>
      </p:sp>
      <p:cxnSp>
        <p:nvCxnSpPr>
          <p:cNvPr id="178" name="꺾인 연결선 177"/>
          <p:cNvCxnSpPr>
            <a:stCxn id="168" idx="1"/>
            <a:endCxn id="138" idx="3"/>
          </p:cNvCxnSpPr>
          <p:nvPr/>
        </p:nvCxnSpPr>
        <p:spPr>
          <a:xfrm rot="16200000" flipV="1">
            <a:off x="2153234" y="4791512"/>
            <a:ext cx="1658090" cy="355070"/>
          </a:xfrm>
          <a:prstGeom prst="bentConnector2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꺾인 연결선 180"/>
          <p:cNvCxnSpPr>
            <a:stCxn id="169" idx="3"/>
            <a:endCxn id="135" idx="0"/>
          </p:cNvCxnSpPr>
          <p:nvPr/>
        </p:nvCxnSpPr>
        <p:spPr>
          <a:xfrm rot="16200000" flipH="1">
            <a:off x="2470295" y="1492506"/>
            <a:ext cx="612592" cy="1100155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그룹 8"/>
          <p:cNvGrpSpPr/>
          <p:nvPr/>
        </p:nvGrpSpPr>
        <p:grpSpPr>
          <a:xfrm>
            <a:off x="-2756" y="6622089"/>
            <a:ext cx="2517669" cy="234344"/>
            <a:chOff x="92792" y="6597352"/>
            <a:chExt cx="2517669" cy="234344"/>
          </a:xfrm>
        </p:grpSpPr>
        <p:sp>
          <p:nvSpPr>
            <p:cNvPr id="3" name="직사각형 2"/>
            <p:cNvSpPr/>
            <p:nvPr/>
          </p:nvSpPr>
          <p:spPr>
            <a:xfrm>
              <a:off x="92792" y="6597352"/>
              <a:ext cx="2517669" cy="2343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57" name="그룹 156"/>
            <p:cNvGrpSpPr/>
            <p:nvPr/>
          </p:nvGrpSpPr>
          <p:grpSpPr>
            <a:xfrm>
              <a:off x="154599" y="6623656"/>
              <a:ext cx="2375232" cy="169277"/>
              <a:chOff x="57488" y="6623656"/>
              <a:chExt cx="2375232" cy="169277"/>
            </a:xfrm>
          </p:grpSpPr>
          <p:sp>
            <p:nvSpPr>
              <p:cNvPr id="200" name="TextBox 199"/>
              <p:cNvSpPr txBox="1"/>
              <p:nvPr/>
            </p:nvSpPr>
            <p:spPr>
              <a:xfrm>
                <a:off x="463136" y="6672294"/>
                <a:ext cx="72000" cy="72000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noAutofit/>
              </a:bodyPr>
              <a:lstStyle/>
              <a:p>
                <a:endParaRPr lang="en-US" altLang="ko-KR" sz="800" b="1" dirty="0" smtClean="0">
                  <a:solidFill>
                    <a:schemeClr val="bg1"/>
                  </a:solidFill>
                  <a:latin typeface="경기천년제목 Light" panose="02020403020101020101" pitchFamily="18" charset="-127"/>
                  <a:ea typeface="경기천년제목 Light" panose="02020403020101020101" pitchFamily="18" charset="-127"/>
                </a:endParaRPr>
              </a:p>
            </p:txBody>
          </p:sp>
          <p:sp>
            <p:nvSpPr>
              <p:cNvPr id="156" name="TextBox 155"/>
              <p:cNvSpPr txBox="1"/>
              <p:nvPr/>
            </p:nvSpPr>
            <p:spPr>
              <a:xfrm>
                <a:off x="551459" y="6623656"/>
                <a:ext cx="439544" cy="169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ko-KR" altLang="en-US" sz="1100" dirty="0" smtClean="0">
                    <a:latin typeface="HY울릉도M" panose="02030600000101010101" pitchFamily="18" charset="-127"/>
                    <a:ea typeface="HY울릉도M" panose="02030600000101010101" pitchFamily="18" charset="-127"/>
                  </a:rPr>
                  <a:t>위험물</a:t>
                </a:r>
                <a:endParaRPr lang="ko-KR" altLang="en-US" sz="1100" dirty="0">
                  <a:latin typeface="HY울릉도M" panose="02030600000101010101" pitchFamily="18" charset="-127"/>
                  <a:ea typeface="HY울릉도M" panose="02030600000101010101" pitchFamily="18" charset="-127"/>
                </a:endParaRPr>
              </a:p>
            </p:txBody>
          </p:sp>
          <p:sp>
            <p:nvSpPr>
              <p:cNvPr id="203" name="TextBox 202"/>
              <p:cNvSpPr txBox="1"/>
              <p:nvPr/>
            </p:nvSpPr>
            <p:spPr>
              <a:xfrm>
                <a:off x="1038044" y="6672294"/>
                <a:ext cx="72000" cy="720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</p:spPr>
            <p:txBody>
              <a:bodyPr wrap="square" rtlCol="0">
                <a:noAutofit/>
              </a:bodyPr>
              <a:lstStyle/>
              <a:p>
                <a:endParaRPr lang="ko-KR" altLang="en-US" sz="800" b="1" dirty="0">
                  <a:latin typeface="경기천년제목 Light" panose="02020403020101020101" pitchFamily="18" charset="-127"/>
                  <a:ea typeface="경기천년제목 Light" panose="02020403020101020101" pitchFamily="18" charset="-127"/>
                </a:endParaRPr>
              </a:p>
            </p:txBody>
          </p:sp>
          <p:sp>
            <p:nvSpPr>
              <p:cNvPr id="204" name="TextBox 203"/>
              <p:cNvSpPr txBox="1"/>
              <p:nvPr/>
            </p:nvSpPr>
            <p:spPr>
              <a:xfrm>
                <a:off x="1118782" y="6623656"/>
                <a:ext cx="908668" cy="169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ko-KR" altLang="en-US" sz="1100" dirty="0" smtClean="0">
                    <a:latin typeface="HY울릉도M" panose="02030600000101010101" pitchFamily="18" charset="-127"/>
                    <a:ea typeface="HY울릉도M" panose="02030600000101010101" pitchFamily="18" charset="-127"/>
                  </a:rPr>
                  <a:t>유해화학물질</a:t>
                </a:r>
                <a:endParaRPr lang="ko-KR" altLang="en-US" sz="1100" dirty="0">
                  <a:latin typeface="HY울릉도M" panose="02030600000101010101" pitchFamily="18" charset="-127"/>
                  <a:ea typeface="HY울릉도M" panose="02030600000101010101" pitchFamily="18" charset="-127"/>
                </a:endParaRPr>
              </a:p>
            </p:txBody>
          </p:sp>
          <p:sp>
            <p:nvSpPr>
              <p:cNvPr id="205" name="TextBox 204"/>
              <p:cNvSpPr txBox="1"/>
              <p:nvPr/>
            </p:nvSpPr>
            <p:spPr>
              <a:xfrm>
                <a:off x="2046156" y="6672294"/>
                <a:ext cx="72000" cy="72000"/>
              </a:xfrm>
              <a:prstGeom prst="rect">
                <a:avLst/>
              </a:prstGeom>
              <a:solidFill>
                <a:srgbClr val="0000FF"/>
              </a:solidFill>
            </p:spPr>
            <p:txBody>
              <a:bodyPr wrap="square" rtlCol="0">
                <a:noAutofit/>
              </a:bodyPr>
              <a:lstStyle/>
              <a:p>
                <a:endParaRPr lang="en-US" altLang="ko-KR" sz="800" b="1" dirty="0" smtClean="0">
                  <a:solidFill>
                    <a:schemeClr val="bg1"/>
                  </a:solidFill>
                  <a:latin typeface="경기천년제목 Light" panose="02020403020101020101" pitchFamily="18" charset="-127"/>
                  <a:ea typeface="경기천년제목 Light" panose="02020403020101020101" pitchFamily="18" charset="-127"/>
                </a:endParaRPr>
              </a:p>
            </p:txBody>
          </p:sp>
          <p:sp>
            <p:nvSpPr>
              <p:cNvPr id="206" name="TextBox 205"/>
              <p:cNvSpPr txBox="1"/>
              <p:nvPr/>
            </p:nvSpPr>
            <p:spPr>
              <a:xfrm>
                <a:off x="2142754" y="6623656"/>
                <a:ext cx="289966" cy="169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ko-KR" altLang="en-US" sz="1100" dirty="0" smtClean="0">
                    <a:latin typeface="HY울릉도M" panose="02030600000101010101" pitchFamily="18" charset="-127"/>
                    <a:ea typeface="HY울릉도M" panose="02030600000101010101" pitchFamily="18" charset="-127"/>
                  </a:rPr>
                  <a:t>가스</a:t>
                </a:r>
                <a:endParaRPr lang="ko-KR" altLang="en-US" sz="1100" dirty="0">
                  <a:latin typeface="HY울릉도M" panose="02030600000101010101" pitchFamily="18" charset="-127"/>
                  <a:ea typeface="HY울릉도M" panose="02030600000101010101" pitchFamily="18" charset="-127"/>
                </a:endParaRPr>
              </a:p>
            </p:txBody>
          </p:sp>
          <p:sp>
            <p:nvSpPr>
              <p:cNvPr id="207" name="TextBox 206"/>
              <p:cNvSpPr txBox="1"/>
              <p:nvPr/>
            </p:nvSpPr>
            <p:spPr>
              <a:xfrm>
                <a:off x="57488" y="6623656"/>
                <a:ext cx="432009" cy="169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ko-KR" altLang="en-US" sz="1100" dirty="0" smtClean="0">
                    <a:latin typeface="HY울릉도M" panose="02030600000101010101" pitchFamily="18" charset="-127"/>
                    <a:ea typeface="HY울릉도M" panose="02030600000101010101" pitchFamily="18" charset="-127"/>
                  </a:rPr>
                  <a:t>범례 </a:t>
                </a:r>
                <a:r>
                  <a:rPr lang="en-US" altLang="ko-KR" sz="1100" dirty="0" smtClean="0">
                    <a:latin typeface="HY울릉도M" panose="02030600000101010101" pitchFamily="18" charset="-127"/>
                    <a:ea typeface="HY울릉도M" panose="02030600000101010101" pitchFamily="18" charset="-127"/>
                  </a:rPr>
                  <a:t>: </a:t>
                </a:r>
                <a:endParaRPr lang="ko-KR" altLang="en-US" sz="1100" dirty="0">
                  <a:latin typeface="HY울릉도M" panose="02030600000101010101" pitchFamily="18" charset="-127"/>
                  <a:ea typeface="HY울릉도M" panose="02030600000101010101" pitchFamily="18" charset="-127"/>
                </a:endParaRPr>
              </a:p>
            </p:txBody>
          </p:sp>
        </p:grpSp>
      </p:grpSp>
      <p:grpSp>
        <p:nvGrpSpPr>
          <p:cNvPr id="10" name="그룹 9"/>
          <p:cNvGrpSpPr/>
          <p:nvPr/>
        </p:nvGrpSpPr>
        <p:grpSpPr>
          <a:xfrm>
            <a:off x="1212040" y="4761211"/>
            <a:ext cx="1685960" cy="732622"/>
            <a:chOff x="1132690" y="5576698"/>
            <a:chExt cx="1685960" cy="732622"/>
          </a:xfrm>
        </p:grpSpPr>
        <p:grpSp>
          <p:nvGrpSpPr>
            <p:cNvPr id="1054" name="그룹 1053"/>
            <p:cNvGrpSpPr/>
            <p:nvPr/>
          </p:nvGrpSpPr>
          <p:grpSpPr>
            <a:xfrm>
              <a:off x="1132691" y="5576698"/>
              <a:ext cx="1685959" cy="540000"/>
              <a:chOff x="1132691" y="5576698"/>
              <a:chExt cx="1685959" cy="540000"/>
            </a:xfrm>
          </p:grpSpPr>
          <p:pic>
            <p:nvPicPr>
              <p:cNvPr id="167" name="그림 166" descr="20180110_104527.jpg"/>
              <p:cNvPicPr>
                <a:picLocks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 rot="5400000">
                <a:off x="1132691" y="5576698"/>
                <a:ext cx="540000" cy="540000"/>
              </a:xfrm>
              <a:prstGeom prst="rect">
                <a:avLst/>
              </a:prstGeom>
            </p:spPr>
          </p:pic>
          <p:sp>
            <p:nvSpPr>
              <p:cNvPr id="196" name="TextBox 195"/>
              <p:cNvSpPr txBox="1"/>
              <p:nvPr/>
            </p:nvSpPr>
            <p:spPr>
              <a:xfrm>
                <a:off x="1667158" y="5576698"/>
                <a:ext cx="1151492" cy="540000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noAutofit/>
              </a:bodyPr>
              <a:lstStyle/>
              <a:p>
                <a:r>
                  <a:rPr lang="en-US" altLang="ko-KR" sz="800" b="1" dirty="0" smtClean="0">
                    <a:solidFill>
                      <a:schemeClr val="bg1"/>
                    </a:solidFill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&lt;</a:t>
                </a:r>
                <a:r>
                  <a:rPr lang="ko-KR" altLang="en-US" sz="800" b="1" dirty="0" smtClean="0">
                    <a:solidFill>
                      <a:schemeClr val="bg1"/>
                    </a:solidFill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옥내저장소</a:t>
                </a:r>
                <a:r>
                  <a:rPr lang="en-US" altLang="ko-KR" sz="800" b="1" dirty="0" smtClean="0">
                    <a:solidFill>
                      <a:schemeClr val="bg1"/>
                    </a:solidFill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&gt;</a:t>
                </a:r>
              </a:p>
              <a:p>
                <a:r>
                  <a:rPr lang="ko-KR" altLang="en-US" sz="800" b="1" dirty="0" smtClean="0">
                    <a:solidFill>
                      <a:schemeClr val="bg1"/>
                    </a:solidFill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아세톤</a:t>
                </a:r>
                <a:r>
                  <a:rPr lang="en-US" altLang="ko-KR" sz="800" b="1" dirty="0" smtClean="0">
                    <a:solidFill>
                      <a:schemeClr val="bg1"/>
                    </a:solidFill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, </a:t>
                </a:r>
                <a:r>
                  <a:rPr lang="ko-KR" altLang="en-US" sz="800" b="1" dirty="0" smtClean="0">
                    <a:solidFill>
                      <a:schemeClr val="bg1"/>
                    </a:solidFill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메탄올</a:t>
                </a:r>
                <a:r>
                  <a:rPr lang="en-US" altLang="ko-KR" sz="800" b="1" dirty="0" smtClean="0">
                    <a:solidFill>
                      <a:schemeClr val="bg1"/>
                    </a:solidFill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,</a:t>
                </a:r>
                <a:r>
                  <a:rPr lang="ko-KR" altLang="en-US" sz="800" b="1" dirty="0" err="1" smtClean="0">
                    <a:solidFill>
                      <a:schemeClr val="bg1"/>
                    </a:solidFill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키실렌</a:t>
                </a:r>
                <a:r>
                  <a:rPr lang="en-US" altLang="ko-KR" sz="800" b="1" dirty="0" smtClean="0">
                    <a:solidFill>
                      <a:schemeClr val="bg1"/>
                    </a:solidFill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,</a:t>
                </a:r>
                <a:r>
                  <a:rPr lang="ko-KR" altLang="en-US" sz="800" b="1" dirty="0" err="1" smtClean="0">
                    <a:solidFill>
                      <a:schemeClr val="bg1"/>
                    </a:solidFill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디벨로퍼</a:t>
                </a:r>
                <a:r>
                  <a:rPr lang="en-US" altLang="ko-KR" sz="800" b="1" dirty="0" smtClean="0">
                    <a:solidFill>
                      <a:schemeClr val="bg1"/>
                    </a:solidFill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,</a:t>
                </a:r>
                <a:r>
                  <a:rPr lang="ko-KR" altLang="en-US" sz="800" b="1" dirty="0" smtClean="0">
                    <a:solidFill>
                      <a:schemeClr val="bg1"/>
                    </a:solidFill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스트리퍼 등 </a:t>
                </a:r>
                <a:r>
                  <a:rPr lang="en-US" altLang="ko-KR" sz="800" b="1" dirty="0">
                    <a:solidFill>
                      <a:schemeClr val="bg1"/>
                    </a:solidFill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14,200ℓ</a:t>
                </a:r>
                <a:endParaRPr lang="en-US" altLang="ko-KR" sz="800" b="1" dirty="0" smtClean="0">
                  <a:solidFill>
                    <a:schemeClr val="bg1"/>
                  </a:solidFill>
                  <a:latin typeface="경기천년제목 Light" panose="02020403020101020101" pitchFamily="18" charset="-127"/>
                  <a:ea typeface="경기천년제목 Light" panose="02020403020101020101" pitchFamily="18" charset="-127"/>
                </a:endParaRPr>
              </a:p>
            </p:txBody>
          </p:sp>
        </p:grpSp>
        <p:sp>
          <p:nvSpPr>
            <p:cNvPr id="170" name="TextBox 169"/>
            <p:cNvSpPr txBox="1"/>
            <p:nvPr/>
          </p:nvSpPr>
          <p:spPr>
            <a:xfrm>
              <a:off x="1132690" y="6116698"/>
              <a:ext cx="1685959" cy="19262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txBody>
            <a:bodyPr wrap="square" rtlCol="0">
              <a:noAutofit/>
            </a:bodyPr>
            <a:lstStyle/>
            <a:p>
              <a:r>
                <a:rPr lang="ko-KR" altLang="en-US" sz="800" b="1" dirty="0" smtClean="0">
                  <a:latin typeface="경기천년제목 Light" panose="02020403020101020101" pitchFamily="18" charset="-127"/>
                  <a:ea typeface="경기천년제목 Light" panose="02020403020101020101" pitchFamily="18" charset="-127"/>
                </a:rPr>
                <a:t>분말</a:t>
              </a:r>
              <a:r>
                <a:rPr lang="en-US" altLang="ko-KR" sz="800" b="1" dirty="0" smtClean="0">
                  <a:latin typeface="경기천년제목 Light" panose="02020403020101020101" pitchFamily="18" charset="-127"/>
                  <a:ea typeface="경기천년제목 Light" panose="02020403020101020101" pitchFamily="18" charset="-127"/>
                </a:rPr>
                <a:t>, </a:t>
              </a:r>
              <a:r>
                <a:rPr lang="ko-KR" altLang="en-US" sz="800" b="1" dirty="0" smtClean="0">
                  <a:latin typeface="경기천년제목 Light" panose="02020403020101020101" pitchFamily="18" charset="-127"/>
                  <a:ea typeface="경기천년제목 Light" panose="02020403020101020101" pitchFamily="18" charset="-127"/>
                </a:rPr>
                <a:t>이산화탄소</a:t>
              </a:r>
              <a:endParaRPr lang="en-US" altLang="ko-KR" sz="800" b="1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endParaRPr>
            </a:p>
          </p:txBody>
        </p:sp>
      </p:grpSp>
      <p:grpSp>
        <p:nvGrpSpPr>
          <p:cNvPr id="12" name="그룹 11"/>
          <p:cNvGrpSpPr/>
          <p:nvPr/>
        </p:nvGrpSpPr>
        <p:grpSpPr>
          <a:xfrm>
            <a:off x="2889814" y="5798092"/>
            <a:ext cx="2009551" cy="732622"/>
            <a:chOff x="2887329" y="5576698"/>
            <a:chExt cx="2009551" cy="732622"/>
          </a:xfrm>
        </p:grpSpPr>
        <p:grpSp>
          <p:nvGrpSpPr>
            <p:cNvPr id="1055" name="그룹 1054"/>
            <p:cNvGrpSpPr/>
            <p:nvPr/>
          </p:nvGrpSpPr>
          <p:grpSpPr>
            <a:xfrm>
              <a:off x="2887329" y="5576698"/>
              <a:ext cx="2009551" cy="540000"/>
              <a:chOff x="2887329" y="5576698"/>
              <a:chExt cx="2009551" cy="540000"/>
            </a:xfrm>
          </p:grpSpPr>
          <p:pic>
            <p:nvPicPr>
              <p:cNvPr id="168" name="그림 167" descr="20180110_104628.jpg"/>
              <p:cNvPicPr>
                <a:picLocks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 rot="5400000">
                <a:off x="2887329" y="5576698"/>
                <a:ext cx="540000" cy="540000"/>
              </a:xfrm>
              <a:prstGeom prst="rect">
                <a:avLst/>
              </a:prstGeom>
            </p:spPr>
          </p:pic>
          <p:sp>
            <p:nvSpPr>
              <p:cNvPr id="198" name="TextBox 197"/>
              <p:cNvSpPr txBox="1"/>
              <p:nvPr/>
            </p:nvSpPr>
            <p:spPr>
              <a:xfrm>
                <a:off x="3426526" y="5576698"/>
                <a:ext cx="1470354" cy="5400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</p:spPr>
            <p:txBody>
              <a:bodyPr wrap="square" rtlCol="0">
                <a:noAutofit/>
              </a:bodyPr>
              <a:lstStyle/>
              <a:p>
                <a:r>
                  <a:rPr lang="en-US" altLang="ko-KR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&lt;</a:t>
                </a:r>
                <a:r>
                  <a:rPr lang="ko-KR" altLang="en-US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옥내저장소</a:t>
                </a:r>
                <a:r>
                  <a:rPr lang="en-US" altLang="ko-KR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&gt;</a:t>
                </a:r>
              </a:p>
              <a:p>
                <a:r>
                  <a:rPr lang="ko-KR" altLang="en-US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황산</a:t>
                </a:r>
                <a:r>
                  <a:rPr lang="en-US" altLang="ko-KR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(13~80%, </a:t>
                </a:r>
                <a:r>
                  <a:rPr lang="ko-KR" altLang="en-US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불산</a:t>
                </a:r>
                <a:r>
                  <a:rPr lang="en-US" altLang="ko-KR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(7~49%),  </a:t>
                </a:r>
                <a:r>
                  <a:rPr lang="ko-KR" altLang="en-US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질산</a:t>
                </a:r>
                <a:r>
                  <a:rPr lang="en-US" altLang="ko-KR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(1.42),</a:t>
                </a:r>
                <a:r>
                  <a:rPr lang="ko-KR" altLang="en-US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과산화수소</a:t>
                </a:r>
                <a:r>
                  <a:rPr lang="en-US" altLang="ko-KR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(32%)</a:t>
                </a:r>
                <a:endParaRPr lang="ko-KR" altLang="en-US" sz="800" b="1" dirty="0">
                  <a:latin typeface="경기천년제목 Light" panose="02020403020101020101" pitchFamily="18" charset="-127"/>
                  <a:ea typeface="경기천년제목 Light" panose="02020403020101020101" pitchFamily="18" charset="-127"/>
                </a:endParaRPr>
              </a:p>
            </p:txBody>
          </p:sp>
        </p:grpSp>
        <p:sp>
          <p:nvSpPr>
            <p:cNvPr id="171" name="TextBox 170"/>
            <p:cNvSpPr txBox="1"/>
            <p:nvPr/>
          </p:nvSpPr>
          <p:spPr>
            <a:xfrm>
              <a:off x="2889814" y="6116698"/>
              <a:ext cx="2007066" cy="19262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txBody>
            <a:bodyPr wrap="square" rtlCol="0">
              <a:noAutofit/>
            </a:bodyPr>
            <a:lstStyle/>
            <a:p>
              <a:r>
                <a:rPr lang="ko-KR" altLang="en-US" sz="800" b="1" dirty="0" err="1" smtClean="0">
                  <a:latin typeface="경기천년제목 Light" panose="02020403020101020101" pitchFamily="18" charset="-127"/>
                  <a:ea typeface="경기천년제목 Light" panose="02020403020101020101" pitchFamily="18" charset="-127"/>
                </a:rPr>
                <a:t>주수금지</a:t>
              </a:r>
              <a:r>
                <a:rPr lang="en-US" altLang="ko-KR" sz="800" b="1" dirty="0" smtClean="0">
                  <a:latin typeface="경기천년제목 Light" panose="02020403020101020101" pitchFamily="18" charset="-127"/>
                  <a:ea typeface="경기천년제목 Light" panose="02020403020101020101" pitchFamily="18" charset="-127"/>
                </a:rPr>
                <a:t>, </a:t>
              </a:r>
              <a:r>
                <a:rPr lang="ko-KR" altLang="en-US" sz="800" b="1" dirty="0" err="1" smtClean="0">
                  <a:latin typeface="경기천년제목 Light" panose="02020403020101020101" pitchFamily="18" charset="-127"/>
                  <a:ea typeface="경기천년제목 Light" panose="02020403020101020101" pitchFamily="18" charset="-127"/>
                </a:rPr>
                <a:t>건조사</a:t>
              </a:r>
              <a:r>
                <a:rPr lang="ko-KR" altLang="en-US" sz="800" b="1" dirty="0" smtClean="0">
                  <a:latin typeface="경기천년제목 Light" panose="02020403020101020101" pitchFamily="18" charset="-127"/>
                  <a:ea typeface="경기천년제목 Light" panose="02020403020101020101" pitchFamily="18" charset="-127"/>
                </a:rPr>
                <a:t> 및 흡착포로 오염방제</a:t>
              </a:r>
              <a:r>
                <a:rPr lang="en-US" altLang="ko-KR" sz="800" b="1" dirty="0" smtClean="0">
                  <a:latin typeface="경기천년제목 Light" panose="02020403020101020101" pitchFamily="18" charset="-127"/>
                  <a:ea typeface="경기천년제목 Light" panose="02020403020101020101" pitchFamily="18" charset="-127"/>
                </a:rPr>
                <a:t> </a:t>
              </a:r>
            </a:p>
          </p:txBody>
        </p:sp>
      </p:grpSp>
      <p:grpSp>
        <p:nvGrpSpPr>
          <p:cNvPr id="14" name="그룹 13"/>
          <p:cNvGrpSpPr/>
          <p:nvPr/>
        </p:nvGrpSpPr>
        <p:grpSpPr>
          <a:xfrm>
            <a:off x="94139" y="5576698"/>
            <a:ext cx="1284677" cy="732622"/>
            <a:chOff x="94139" y="4920010"/>
            <a:chExt cx="1284677" cy="732622"/>
          </a:xfrm>
        </p:grpSpPr>
        <p:grpSp>
          <p:nvGrpSpPr>
            <p:cNvPr id="1053" name="그룹 1052"/>
            <p:cNvGrpSpPr/>
            <p:nvPr/>
          </p:nvGrpSpPr>
          <p:grpSpPr>
            <a:xfrm>
              <a:off x="94139" y="4920010"/>
              <a:ext cx="1284676" cy="540002"/>
              <a:chOff x="94139" y="4920010"/>
              <a:chExt cx="1284676" cy="540002"/>
            </a:xfrm>
          </p:grpSpPr>
          <p:pic>
            <p:nvPicPr>
              <p:cNvPr id="165" name="그림 164" descr="20180110_104559.jpg"/>
              <p:cNvPicPr>
                <a:picLocks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 rot="5400000">
                <a:off x="94139" y="4920010"/>
                <a:ext cx="540000" cy="540000"/>
              </a:xfrm>
              <a:prstGeom prst="rect">
                <a:avLst/>
              </a:prstGeom>
            </p:spPr>
          </p:pic>
          <p:sp>
            <p:nvSpPr>
              <p:cNvPr id="194" name="TextBox 193"/>
              <p:cNvSpPr txBox="1"/>
              <p:nvPr/>
            </p:nvSpPr>
            <p:spPr>
              <a:xfrm>
                <a:off x="634139" y="4920012"/>
                <a:ext cx="744676" cy="540000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noAutofit/>
              </a:bodyPr>
              <a:lstStyle/>
              <a:p>
                <a:r>
                  <a:rPr lang="ko-KR" altLang="en-US" sz="800" b="1" dirty="0" smtClean="0">
                    <a:solidFill>
                      <a:schemeClr val="bg1"/>
                    </a:solidFill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옥외탱크</a:t>
                </a:r>
                <a:endParaRPr lang="en-US" altLang="ko-KR" sz="800" b="1" dirty="0" smtClean="0">
                  <a:solidFill>
                    <a:schemeClr val="bg1"/>
                  </a:solidFill>
                  <a:latin typeface="경기천년제목 Light" panose="02020403020101020101" pitchFamily="18" charset="-127"/>
                  <a:ea typeface="경기천년제목 Light" panose="02020403020101020101" pitchFamily="18" charset="-127"/>
                </a:endParaRPr>
              </a:p>
              <a:p>
                <a:r>
                  <a:rPr lang="ko-KR" altLang="en-US" sz="800" b="1" dirty="0" err="1" smtClean="0">
                    <a:solidFill>
                      <a:schemeClr val="bg1"/>
                    </a:solidFill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폐액</a:t>
                </a:r>
                <a:r>
                  <a:rPr lang="en-US" altLang="ko-KR" sz="800" b="1" dirty="0" smtClean="0">
                    <a:solidFill>
                      <a:schemeClr val="bg1"/>
                    </a:solidFill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(4-2)</a:t>
                </a:r>
                <a:r>
                  <a:rPr lang="ko-KR" altLang="en-US" sz="800" b="1" dirty="0" smtClean="0">
                    <a:solidFill>
                      <a:schemeClr val="bg1"/>
                    </a:solidFill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 </a:t>
                </a:r>
                <a:r>
                  <a:rPr lang="en-US" altLang="ko-KR" sz="800" b="1" dirty="0" smtClean="0">
                    <a:solidFill>
                      <a:schemeClr val="bg1"/>
                    </a:solidFill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15,000ℓ</a:t>
                </a:r>
              </a:p>
            </p:txBody>
          </p:sp>
        </p:grpSp>
        <p:sp>
          <p:nvSpPr>
            <p:cNvPr id="172" name="TextBox 171"/>
            <p:cNvSpPr txBox="1"/>
            <p:nvPr/>
          </p:nvSpPr>
          <p:spPr>
            <a:xfrm>
              <a:off x="103814" y="5460010"/>
              <a:ext cx="1275002" cy="19262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txBody>
            <a:bodyPr wrap="square" rtlCol="0">
              <a:noAutofit/>
            </a:bodyPr>
            <a:lstStyle/>
            <a:p>
              <a:r>
                <a:rPr lang="ko-KR" altLang="en-US" sz="800" b="1" dirty="0" err="1" smtClean="0">
                  <a:latin typeface="경기천년제목 Light" panose="02020403020101020101" pitchFamily="18" charset="-127"/>
                  <a:ea typeface="경기천년제목 Light" panose="02020403020101020101" pitchFamily="18" charset="-127"/>
                </a:rPr>
                <a:t>건조사</a:t>
              </a:r>
              <a:r>
                <a:rPr lang="en-US" altLang="ko-KR" sz="800" b="1" dirty="0" smtClean="0">
                  <a:latin typeface="경기천년제목 Light" panose="02020403020101020101" pitchFamily="18" charset="-127"/>
                  <a:ea typeface="경기천년제목 Light" panose="02020403020101020101" pitchFamily="18" charset="-127"/>
                </a:rPr>
                <a:t>, </a:t>
              </a:r>
              <a:r>
                <a:rPr lang="ko-KR" altLang="en-US" sz="800" b="1" dirty="0" smtClean="0">
                  <a:latin typeface="경기천년제목 Light" panose="02020403020101020101" pitchFamily="18" charset="-127"/>
                  <a:ea typeface="경기천년제목 Light" panose="02020403020101020101" pitchFamily="18" charset="-127"/>
                </a:rPr>
                <a:t>포말</a:t>
              </a:r>
              <a:endParaRPr lang="en-US" altLang="ko-KR" sz="800" b="1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endParaRPr>
            </a:p>
          </p:txBody>
        </p:sp>
      </p:grpSp>
      <p:grpSp>
        <p:nvGrpSpPr>
          <p:cNvPr id="15" name="그룹 14"/>
          <p:cNvGrpSpPr/>
          <p:nvPr/>
        </p:nvGrpSpPr>
        <p:grpSpPr>
          <a:xfrm>
            <a:off x="5331129" y="904869"/>
            <a:ext cx="1373382" cy="725588"/>
            <a:chOff x="3055536" y="691774"/>
            <a:chExt cx="1373382" cy="725588"/>
          </a:xfrm>
        </p:grpSpPr>
        <p:grpSp>
          <p:nvGrpSpPr>
            <p:cNvPr id="1052" name="그룹 1051"/>
            <p:cNvGrpSpPr/>
            <p:nvPr/>
          </p:nvGrpSpPr>
          <p:grpSpPr>
            <a:xfrm>
              <a:off x="3055536" y="877361"/>
              <a:ext cx="1373382" cy="540001"/>
              <a:chOff x="3055536" y="877361"/>
              <a:chExt cx="1373382" cy="540001"/>
            </a:xfrm>
          </p:grpSpPr>
          <p:pic>
            <p:nvPicPr>
              <p:cNvPr id="154" name="그림 153" descr="20180110_105143.jpg"/>
              <p:cNvPicPr>
                <a:picLocks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 rot="5400000">
                <a:off x="3055536" y="877362"/>
                <a:ext cx="540000" cy="540000"/>
              </a:xfrm>
              <a:prstGeom prst="rect">
                <a:avLst/>
              </a:prstGeom>
            </p:spPr>
          </p:pic>
          <p:sp>
            <p:nvSpPr>
              <p:cNvPr id="192" name="TextBox 191"/>
              <p:cNvSpPr txBox="1"/>
              <p:nvPr/>
            </p:nvSpPr>
            <p:spPr>
              <a:xfrm>
                <a:off x="3595535" y="877361"/>
                <a:ext cx="833383" cy="540000"/>
              </a:xfrm>
              <a:prstGeom prst="rect">
                <a:avLst/>
              </a:prstGeom>
              <a:solidFill>
                <a:srgbClr val="0000FF"/>
              </a:solidFill>
            </p:spPr>
            <p:txBody>
              <a:bodyPr wrap="square" rtlCol="0">
                <a:noAutofit/>
              </a:bodyPr>
              <a:lstStyle/>
              <a:p>
                <a:r>
                  <a:rPr lang="ko-KR" altLang="en-US" sz="800" b="1" dirty="0" smtClean="0">
                    <a:solidFill>
                      <a:schemeClr val="bg1"/>
                    </a:solidFill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옥외탱크</a:t>
                </a:r>
                <a:endParaRPr lang="en-US" altLang="ko-KR" sz="800" b="1" dirty="0" smtClean="0">
                  <a:solidFill>
                    <a:schemeClr val="bg1"/>
                  </a:solidFill>
                  <a:latin typeface="경기천년제목 Light" panose="02020403020101020101" pitchFamily="18" charset="-127"/>
                  <a:ea typeface="경기천년제목 Light" panose="02020403020101020101" pitchFamily="18" charset="-127"/>
                </a:endParaRPr>
              </a:p>
              <a:p>
                <a:r>
                  <a:rPr lang="ko-KR" altLang="en-US" sz="800" b="1" dirty="0" smtClean="0">
                    <a:solidFill>
                      <a:schemeClr val="bg1"/>
                    </a:solidFill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수소 </a:t>
                </a:r>
                <a:r>
                  <a:rPr lang="en-US" altLang="ko-KR" sz="800" b="1" dirty="0" smtClean="0">
                    <a:solidFill>
                      <a:schemeClr val="bg1"/>
                    </a:solidFill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20</a:t>
                </a:r>
                <a:r>
                  <a:rPr lang="ko-KR" altLang="en-US" sz="800" b="1" dirty="0" smtClean="0">
                    <a:solidFill>
                      <a:schemeClr val="bg1"/>
                    </a:solidFill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톤</a:t>
                </a:r>
                <a:r>
                  <a:rPr lang="en-US" altLang="ko-KR" sz="800" b="1" dirty="0" smtClean="0">
                    <a:solidFill>
                      <a:schemeClr val="bg1"/>
                    </a:solidFill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*6</a:t>
                </a:r>
                <a:r>
                  <a:rPr lang="ko-KR" altLang="en-US" sz="800" b="1" dirty="0" smtClean="0">
                    <a:solidFill>
                      <a:schemeClr val="bg1"/>
                    </a:solidFill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기</a:t>
                </a:r>
                <a:endParaRPr lang="en-US" altLang="ko-KR" sz="800" b="1" dirty="0" smtClean="0">
                  <a:solidFill>
                    <a:schemeClr val="bg1"/>
                  </a:solidFill>
                  <a:latin typeface="경기천년제목 Light" panose="02020403020101020101" pitchFamily="18" charset="-127"/>
                  <a:ea typeface="경기천년제목 Light" panose="02020403020101020101" pitchFamily="18" charset="-127"/>
                </a:endParaRPr>
              </a:p>
            </p:txBody>
          </p:sp>
        </p:grpSp>
        <p:sp>
          <p:nvSpPr>
            <p:cNvPr id="174" name="TextBox 173"/>
            <p:cNvSpPr txBox="1"/>
            <p:nvPr/>
          </p:nvSpPr>
          <p:spPr>
            <a:xfrm>
              <a:off x="3062414" y="691774"/>
              <a:ext cx="1366503" cy="19262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txBody>
            <a:bodyPr wrap="square" rtlCol="0">
              <a:noAutofit/>
            </a:bodyPr>
            <a:lstStyle/>
            <a:p>
              <a:r>
                <a:rPr lang="ko-KR" altLang="en-US" sz="800" b="1" dirty="0" smtClean="0">
                  <a:latin typeface="경기천년제목 Light" panose="02020403020101020101" pitchFamily="18" charset="-127"/>
                  <a:ea typeface="경기천년제목 Light" panose="02020403020101020101" pitchFamily="18" charset="-127"/>
                </a:rPr>
                <a:t>폭발주의</a:t>
              </a:r>
              <a:r>
                <a:rPr lang="en-US" altLang="ko-KR" sz="800" b="1" dirty="0" smtClean="0">
                  <a:latin typeface="경기천년제목 Light" panose="02020403020101020101" pitchFamily="18" charset="-127"/>
                  <a:ea typeface="경기천년제목 Light" panose="02020403020101020101" pitchFamily="18" charset="-127"/>
                </a:rPr>
                <a:t>/</a:t>
              </a:r>
              <a:r>
                <a:rPr lang="ko-KR" altLang="en-US" sz="800" b="1" dirty="0" smtClean="0">
                  <a:latin typeface="경기천년제목 Light" panose="02020403020101020101" pitchFamily="18" charset="-127"/>
                  <a:ea typeface="경기천년제목 Light" panose="02020403020101020101" pitchFamily="18" charset="-127"/>
                </a:rPr>
                <a:t>탱크 냉각 대량방수</a:t>
              </a:r>
              <a:endParaRPr lang="en-US" altLang="ko-KR" sz="800" b="1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endParaRPr>
            </a:p>
          </p:txBody>
        </p:sp>
      </p:grpSp>
      <p:grpSp>
        <p:nvGrpSpPr>
          <p:cNvPr id="18" name="그룹 17"/>
          <p:cNvGrpSpPr/>
          <p:nvPr/>
        </p:nvGrpSpPr>
        <p:grpSpPr>
          <a:xfrm>
            <a:off x="1956514" y="999664"/>
            <a:ext cx="1621726" cy="736624"/>
            <a:chOff x="13889" y="1171352"/>
            <a:chExt cx="1621726" cy="736624"/>
          </a:xfrm>
        </p:grpSpPr>
        <p:grpSp>
          <p:nvGrpSpPr>
            <p:cNvPr id="1051" name="그룹 1050"/>
            <p:cNvGrpSpPr/>
            <p:nvPr/>
          </p:nvGrpSpPr>
          <p:grpSpPr>
            <a:xfrm>
              <a:off x="13889" y="1367976"/>
              <a:ext cx="1621726" cy="540000"/>
              <a:chOff x="7550" y="1110838"/>
              <a:chExt cx="1621726" cy="540000"/>
            </a:xfrm>
          </p:grpSpPr>
          <p:pic>
            <p:nvPicPr>
              <p:cNvPr id="169" name="그림 168" descr="20180110_105039.jpg"/>
              <p:cNvPicPr>
                <a:picLocks/>
              </p:cNvPicPr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 rot="5400000">
                <a:off x="7550" y="1110838"/>
                <a:ext cx="540000" cy="540000"/>
              </a:xfrm>
              <a:prstGeom prst="rect">
                <a:avLst/>
              </a:prstGeom>
            </p:spPr>
          </p:pic>
          <p:sp>
            <p:nvSpPr>
              <p:cNvPr id="1050" name="TextBox 1049"/>
              <p:cNvSpPr txBox="1"/>
              <p:nvPr/>
            </p:nvSpPr>
            <p:spPr>
              <a:xfrm>
                <a:off x="547550" y="1110838"/>
                <a:ext cx="1081726" cy="5400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</p:spPr>
            <p:txBody>
              <a:bodyPr wrap="square" rtlCol="0">
                <a:noAutofit/>
              </a:bodyPr>
              <a:lstStyle/>
              <a:p>
                <a:r>
                  <a:rPr lang="en-US" altLang="ko-KR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&lt;</a:t>
                </a:r>
                <a:r>
                  <a:rPr lang="ko-KR" altLang="en-US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옥내탱크</a:t>
                </a:r>
                <a:r>
                  <a:rPr lang="en-US" altLang="ko-KR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(1</a:t>
                </a:r>
                <a:r>
                  <a:rPr lang="ko-KR" altLang="en-US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층</a:t>
                </a:r>
                <a:r>
                  <a:rPr lang="en-US" altLang="ko-KR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)&gt;</a:t>
                </a:r>
              </a:p>
              <a:p>
                <a:r>
                  <a:rPr lang="ko-KR" altLang="en-US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불산</a:t>
                </a:r>
                <a:r>
                  <a:rPr lang="en-US" altLang="ko-KR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(49%)</a:t>
                </a:r>
                <a:r>
                  <a:rPr lang="ko-KR" altLang="en-US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 </a:t>
                </a:r>
                <a:r>
                  <a:rPr lang="en-US" altLang="ko-KR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12,000ℓ</a:t>
                </a:r>
              </a:p>
              <a:p>
                <a:r>
                  <a:rPr lang="ko-KR" altLang="en-US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황산</a:t>
                </a:r>
                <a:r>
                  <a:rPr lang="en-US" altLang="ko-KR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(99%) 12,000</a:t>
                </a:r>
                <a:r>
                  <a:rPr lang="en-US" altLang="ko-KR" sz="800" b="1" dirty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ℓ</a:t>
                </a:r>
                <a:endParaRPr lang="ko-KR" altLang="en-US" sz="800" b="1" dirty="0">
                  <a:latin typeface="경기천년제목 Light" panose="02020403020101020101" pitchFamily="18" charset="-127"/>
                  <a:ea typeface="경기천년제목 Light" panose="02020403020101020101" pitchFamily="18" charset="-127"/>
                </a:endParaRPr>
              </a:p>
            </p:txBody>
          </p:sp>
        </p:grpSp>
        <p:sp>
          <p:nvSpPr>
            <p:cNvPr id="177" name="TextBox 176"/>
            <p:cNvSpPr txBox="1"/>
            <p:nvPr/>
          </p:nvSpPr>
          <p:spPr>
            <a:xfrm>
              <a:off x="18356" y="1171352"/>
              <a:ext cx="1610920" cy="19262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txBody>
            <a:bodyPr wrap="square" rtlCol="0">
              <a:noAutofit/>
            </a:bodyPr>
            <a:lstStyle/>
            <a:p>
              <a:r>
                <a:rPr lang="ko-KR" altLang="en-US" sz="800" b="1" dirty="0" err="1" smtClean="0">
                  <a:latin typeface="경기천년제목 Light" panose="02020403020101020101" pitchFamily="18" charset="-127"/>
                  <a:ea typeface="경기천년제목 Light" panose="02020403020101020101" pitchFamily="18" charset="-127"/>
                </a:rPr>
                <a:t>주수금지</a:t>
              </a:r>
              <a:r>
                <a:rPr lang="en-US" altLang="ko-KR" sz="800" b="1" dirty="0" smtClean="0">
                  <a:latin typeface="경기천년제목 Light" panose="02020403020101020101" pitchFamily="18" charset="-127"/>
                  <a:ea typeface="경기천년제목 Light" panose="02020403020101020101" pitchFamily="18" charset="-127"/>
                </a:rPr>
                <a:t>, </a:t>
              </a:r>
              <a:r>
                <a:rPr lang="ko-KR" altLang="en-US" sz="800" b="1" dirty="0" err="1" smtClean="0">
                  <a:latin typeface="경기천년제목 Light" panose="02020403020101020101" pitchFamily="18" charset="-127"/>
                  <a:ea typeface="경기천년제목 Light" panose="02020403020101020101" pitchFamily="18" charset="-127"/>
                </a:rPr>
                <a:t>건조사</a:t>
              </a:r>
              <a:endParaRPr lang="en-US" altLang="ko-KR" sz="800" b="1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endParaRPr>
            </a:p>
          </p:txBody>
        </p:sp>
      </p:grpSp>
      <p:graphicFrame>
        <p:nvGraphicFramePr>
          <p:cNvPr id="23" name="표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970563"/>
              </p:ext>
            </p:extLst>
          </p:nvPr>
        </p:nvGraphicFramePr>
        <p:xfrm>
          <a:off x="4960006" y="5987380"/>
          <a:ext cx="4945994" cy="866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082"/>
                <a:gridCol w="576064"/>
                <a:gridCol w="1368152"/>
                <a:gridCol w="2216696"/>
              </a:tblGrid>
              <a:tr h="21660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 dirty="0" smtClean="0">
                          <a:solidFill>
                            <a:schemeClr val="bg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비상연락망</a:t>
                      </a:r>
                      <a:endParaRPr lang="ko-KR" altLang="en-US" sz="1050" b="0" dirty="0">
                        <a:solidFill>
                          <a:schemeClr val="bg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 dirty="0" smtClean="0">
                          <a:solidFill>
                            <a:schemeClr val="bg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성명</a:t>
                      </a:r>
                      <a:endParaRPr lang="ko-KR" altLang="en-US" sz="1050" b="0" dirty="0">
                        <a:solidFill>
                          <a:schemeClr val="bg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 dirty="0" smtClean="0">
                          <a:solidFill>
                            <a:schemeClr val="bg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전화번호</a:t>
                      </a:r>
                      <a:endParaRPr lang="ko-KR" altLang="en-US" sz="1050" b="0" dirty="0">
                        <a:solidFill>
                          <a:schemeClr val="bg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 dirty="0" smtClean="0">
                          <a:solidFill>
                            <a:schemeClr val="bg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유관기관 상황실 연락처</a:t>
                      </a:r>
                      <a:endParaRPr lang="ko-KR" altLang="en-US" sz="1050" b="0" dirty="0">
                        <a:solidFill>
                          <a:schemeClr val="bg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1660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 dirty="0" smtClean="0">
                          <a:solidFill>
                            <a:schemeClr val="bg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위험물</a:t>
                      </a:r>
                      <a:endParaRPr lang="ko-KR" altLang="en-US" sz="1050" b="0" dirty="0">
                        <a:solidFill>
                          <a:schemeClr val="bg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bg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bg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 dirty="0" smtClean="0">
                          <a:solidFill>
                            <a:schemeClr val="bg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소방서</a:t>
                      </a:r>
                      <a:r>
                        <a:rPr lang="en-US" altLang="ko-KR" sz="1050" b="0" dirty="0" smtClean="0">
                          <a:solidFill>
                            <a:schemeClr val="bg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-119 </a:t>
                      </a:r>
                      <a:endParaRPr lang="ko-KR" altLang="en-US" sz="1050" b="0" dirty="0">
                        <a:solidFill>
                          <a:schemeClr val="bg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1660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 dirty="0" smtClean="0">
                          <a:solidFill>
                            <a:schemeClr val="bg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유해화학</a:t>
                      </a:r>
                      <a:endParaRPr lang="ko-KR" altLang="en-US" sz="1050" b="0" dirty="0">
                        <a:solidFill>
                          <a:schemeClr val="bg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bg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bg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 dirty="0" smtClean="0">
                          <a:solidFill>
                            <a:schemeClr val="bg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한강유역환경청 </a:t>
                      </a:r>
                      <a:r>
                        <a:rPr lang="en-US" altLang="ko-KR" sz="1050" b="0" dirty="0" smtClean="0">
                          <a:solidFill>
                            <a:schemeClr val="bg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031-790-2896</a:t>
                      </a:r>
                      <a:endParaRPr lang="ko-KR" altLang="en-US" sz="1050" b="0" dirty="0">
                        <a:solidFill>
                          <a:schemeClr val="bg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21660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 dirty="0" smtClean="0">
                          <a:solidFill>
                            <a:schemeClr val="bg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가스</a:t>
                      </a:r>
                      <a:endParaRPr lang="ko-KR" altLang="en-US" sz="1050" b="0" dirty="0">
                        <a:solidFill>
                          <a:schemeClr val="bg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bg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bg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 dirty="0" smtClean="0">
                          <a:solidFill>
                            <a:schemeClr val="bg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중부지사 </a:t>
                      </a:r>
                      <a:r>
                        <a:rPr lang="en-US" altLang="ko-KR" sz="1050" b="0" dirty="0" smtClean="0">
                          <a:solidFill>
                            <a:schemeClr val="bg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031-927-2731</a:t>
                      </a:r>
                      <a:endParaRPr lang="ko-KR" altLang="en-US" sz="1050" b="0" dirty="0">
                        <a:solidFill>
                          <a:schemeClr val="bg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cxnSp>
        <p:nvCxnSpPr>
          <p:cNvPr id="173" name="꺾인 연결선 172"/>
          <p:cNvCxnSpPr>
            <a:stCxn id="165" idx="1"/>
            <a:endCxn id="60" idx="1"/>
          </p:cNvCxnSpPr>
          <p:nvPr/>
        </p:nvCxnSpPr>
        <p:spPr>
          <a:xfrm rot="5400000" flipH="1" flipV="1">
            <a:off x="229866" y="4285483"/>
            <a:ext cx="1425489" cy="1156942"/>
          </a:xfrm>
          <a:prstGeom prst="bentConnector2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꺾인 연결선 154"/>
          <p:cNvCxnSpPr>
            <a:stCxn id="192" idx="3"/>
            <a:endCxn id="199" idx="0"/>
          </p:cNvCxnSpPr>
          <p:nvPr/>
        </p:nvCxnSpPr>
        <p:spPr>
          <a:xfrm flipH="1">
            <a:off x="6610345" y="1360456"/>
            <a:ext cx="94166" cy="636127"/>
          </a:xfrm>
          <a:prstGeom prst="bentConnector4">
            <a:avLst>
              <a:gd name="adj1" fmla="val -242763"/>
              <a:gd name="adj2" fmla="val 71222"/>
            </a:avLst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꺾인 연결선 184"/>
          <p:cNvCxnSpPr>
            <a:stCxn id="193" idx="3"/>
            <a:endCxn id="97" idx="0"/>
          </p:cNvCxnSpPr>
          <p:nvPr/>
        </p:nvCxnSpPr>
        <p:spPr>
          <a:xfrm rot="16200000" flipH="1">
            <a:off x="8356058" y="1506948"/>
            <a:ext cx="395466" cy="583804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9" name="그룹 188"/>
          <p:cNvGrpSpPr/>
          <p:nvPr/>
        </p:nvGrpSpPr>
        <p:grpSpPr>
          <a:xfrm>
            <a:off x="7991889" y="875529"/>
            <a:ext cx="1373382" cy="725588"/>
            <a:chOff x="3055536" y="691774"/>
            <a:chExt cx="1373382" cy="725588"/>
          </a:xfrm>
        </p:grpSpPr>
        <p:grpSp>
          <p:nvGrpSpPr>
            <p:cNvPr id="190" name="그룹 189"/>
            <p:cNvGrpSpPr/>
            <p:nvPr/>
          </p:nvGrpSpPr>
          <p:grpSpPr>
            <a:xfrm>
              <a:off x="3055536" y="877361"/>
              <a:ext cx="1373382" cy="540001"/>
              <a:chOff x="3055536" y="877361"/>
              <a:chExt cx="1373382" cy="540001"/>
            </a:xfrm>
          </p:grpSpPr>
          <p:pic>
            <p:nvPicPr>
              <p:cNvPr id="193" name="그림 192" descr="20180110_105143.jpg"/>
              <p:cNvPicPr>
                <a:picLocks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 rot="5400000">
                <a:off x="3055536" y="877362"/>
                <a:ext cx="540000" cy="540000"/>
              </a:xfrm>
              <a:prstGeom prst="rect">
                <a:avLst/>
              </a:prstGeom>
            </p:spPr>
          </p:pic>
          <p:sp>
            <p:nvSpPr>
              <p:cNvPr id="195" name="TextBox 194"/>
              <p:cNvSpPr txBox="1"/>
              <p:nvPr/>
            </p:nvSpPr>
            <p:spPr>
              <a:xfrm>
                <a:off x="3595535" y="877361"/>
                <a:ext cx="833383" cy="540000"/>
              </a:xfrm>
              <a:prstGeom prst="rect">
                <a:avLst/>
              </a:prstGeom>
              <a:solidFill>
                <a:srgbClr val="0000FF"/>
              </a:solidFill>
            </p:spPr>
            <p:txBody>
              <a:bodyPr wrap="square" rtlCol="0">
                <a:noAutofit/>
              </a:bodyPr>
              <a:lstStyle/>
              <a:p>
                <a:r>
                  <a:rPr lang="ko-KR" altLang="en-US" sz="800" b="1" dirty="0" smtClean="0">
                    <a:solidFill>
                      <a:schemeClr val="bg1"/>
                    </a:solidFill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가스저장소</a:t>
                </a:r>
                <a:endParaRPr lang="en-US" altLang="ko-KR" sz="800" b="1" dirty="0" smtClean="0">
                  <a:solidFill>
                    <a:schemeClr val="bg1"/>
                  </a:solidFill>
                  <a:latin typeface="경기천년제목 Light" panose="02020403020101020101" pitchFamily="18" charset="-127"/>
                  <a:ea typeface="경기천년제목 Light" panose="02020403020101020101" pitchFamily="18" charset="-127"/>
                </a:endParaRPr>
              </a:p>
              <a:p>
                <a:r>
                  <a:rPr lang="ko-KR" altLang="en-US" sz="800" b="1" dirty="0" err="1" smtClean="0">
                    <a:solidFill>
                      <a:schemeClr val="bg1"/>
                    </a:solidFill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실란</a:t>
                </a:r>
                <a:r>
                  <a:rPr lang="en-US" altLang="ko-KR" sz="800" b="1" dirty="0" smtClean="0">
                    <a:solidFill>
                      <a:schemeClr val="bg1"/>
                    </a:solidFill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, </a:t>
                </a:r>
                <a:r>
                  <a:rPr lang="ko-KR" altLang="en-US" sz="800" b="1" dirty="0" smtClean="0">
                    <a:solidFill>
                      <a:schemeClr val="bg1"/>
                    </a:solidFill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암모니아</a:t>
                </a:r>
                <a:endParaRPr lang="en-US" altLang="ko-KR" sz="800" b="1" dirty="0" smtClean="0">
                  <a:solidFill>
                    <a:schemeClr val="bg1"/>
                  </a:solidFill>
                  <a:latin typeface="경기천년제목 Light" panose="02020403020101020101" pitchFamily="18" charset="-127"/>
                  <a:ea typeface="경기천년제목 Light" panose="02020403020101020101" pitchFamily="18" charset="-127"/>
                </a:endParaRPr>
              </a:p>
            </p:txBody>
          </p:sp>
        </p:grpSp>
        <p:sp>
          <p:nvSpPr>
            <p:cNvPr id="191" name="TextBox 190"/>
            <p:cNvSpPr txBox="1"/>
            <p:nvPr/>
          </p:nvSpPr>
          <p:spPr>
            <a:xfrm>
              <a:off x="3062414" y="691774"/>
              <a:ext cx="1366503" cy="19262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txBody>
            <a:bodyPr wrap="square" rtlCol="0">
              <a:noAutofit/>
            </a:bodyPr>
            <a:lstStyle/>
            <a:p>
              <a:r>
                <a:rPr lang="ko-KR" altLang="en-US" sz="800" b="1" dirty="0" smtClean="0">
                  <a:latin typeface="경기천년제목 Light" panose="02020403020101020101" pitchFamily="18" charset="-127"/>
                  <a:ea typeface="경기천년제목 Light" panose="02020403020101020101" pitchFamily="18" charset="-127"/>
                </a:rPr>
                <a:t>화기주의</a:t>
              </a:r>
              <a:r>
                <a:rPr lang="en-US" altLang="ko-KR" sz="800" b="1" dirty="0" smtClean="0">
                  <a:latin typeface="경기천년제목 Light" panose="02020403020101020101" pitchFamily="18" charset="-127"/>
                  <a:ea typeface="경기천년제목 Light" panose="02020403020101020101" pitchFamily="18" charset="-127"/>
                </a:rPr>
                <a:t>/ </a:t>
              </a:r>
              <a:r>
                <a:rPr lang="ko-KR" altLang="en-US" sz="800" b="1" dirty="0" smtClean="0">
                  <a:latin typeface="경기천년제목 Light" panose="02020403020101020101" pitchFamily="18" charset="-127"/>
                  <a:ea typeface="경기천년제목 Light" panose="02020403020101020101" pitchFamily="18" charset="-127"/>
                </a:rPr>
                <a:t>탱크냉각 대량방수</a:t>
              </a:r>
              <a:endParaRPr lang="en-US" altLang="ko-KR" sz="800" b="1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endParaRPr>
            </a:p>
          </p:txBody>
        </p:sp>
      </p:grpSp>
      <p:sp>
        <p:nvSpPr>
          <p:cNvPr id="197" name="Rectangle 159"/>
          <p:cNvSpPr>
            <a:spLocks noChangeArrowheads="1"/>
          </p:cNvSpPr>
          <p:nvPr/>
        </p:nvSpPr>
        <p:spPr bwMode="auto">
          <a:xfrm>
            <a:off x="1557293" y="2261456"/>
            <a:ext cx="527326" cy="231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44" tIns="46021" rIns="92044" bIns="46021">
            <a:spAutoFit/>
          </a:bodyPr>
          <a:lstStyle/>
          <a:p>
            <a:pPr defTabSz="761742"/>
            <a:r>
              <a:rPr kumimoji="1" lang="ko-KR" altLang="en-US" sz="900" b="1" dirty="0" smtClean="0">
                <a:latin typeface="Arial" charset="0"/>
                <a:ea typeface="돋움" pitchFamily="50" charset="-127"/>
              </a:rPr>
              <a:t>출입구</a:t>
            </a:r>
            <a:endParaRPr kumimoji="1" lang="en-US" altLang="ko-KR" sz="900" b="1" dirty="0">
              <a:latin typeface="Arial" charset="0"/>
              <a:ea typeface="돋움" pitchFamily="50" charset="-127"/>
            </a:endParaRPr>
          </a:p>
        </p:txBody>
      </p:sp>
      <p:grpSp>
        <p:nvGrpSpPr>
          <p:cNvPr id="28" name="그룹 27"/>
          <p:cNvGrpSpPr/>
          <p:nvPr/>
        </p:nvGrpSpPr>
        <p:grpSpPr>
          <a:xfrm>
            <a:off x="6386614" y="1996583"/>
            <a:ext cx="451628" cy="307763"/>
            <a:chOff x="4228752" y="1052736"/>
            <a:chExt cx="451628" cy="307763"/>
          </a:xfrm>
        </p:grpSpPr>
        <p:sp>
          <p:nvSpPr>
            <p:cNvPr id="26" name="타원 25"/>
            <p:cNvSpPr/>
            <p:nvPr/>
          </p:nvSpPr>
          <p:spPr>
            <a:xfrm>
              <a:off x="4228752" y="1052736"/>
              <a:ext cx="132917" cy="13517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9" name="타원 198"/>
            <p:cNvSpPr/>
            <p:nvPr/>
          </p:nvSpPr>
          <p:spPr>
            <a:xfrm>
              <a:off x="4386024" y="1052736"/>
              <a:ext cx="132917" cy="13517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1" name="타원 200"/>
            <p:cNvSpPr/>
            <p:nvPr/>
          </p:nvSpPr>
          <p:spPr>
            <a:xfrm>
              <a:off x="4543296" y="1052736"/>
              <a:ext cx="132917" cy="13517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2" name="타원 201"/>
            <p:cNvSpPr/>
            <p:nvPr/>
          </p:nvSpPr>
          <p:spPr>
            <a:xfrm>
              <a:off x="4232920" y="1225327"/>
              <a:ext cx="132917" cy="13517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8" name="타원 207"/>
            <p:cNvSpPr/>
            <p:nvPr/>
          </p:nvSpPr>
          <p:spPr>
            <a:xfrm>
              <a:off x="4390192" y="1225327"/>
              <a:ext cx="132917" cy="13517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9" name="타원 208"/>
            <p:cNvSpPr/>
            <p:nvPr/>
          </p:nvSpPr>
          <p:spPr>
            <a:xfrm>
              <a:off x="4547463" y="1225327"/>
              <a:ext cx="132917" cy="13517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10" name="타원 209"/>
          <p:cNvSpPr/>
          <p:nvPr/>
        </p:nvSpPr>
        <p:spPr>
          <a:xfrm>
            <a:off x="1539405" y="4087432"/>
            <a:ext cx="132917" cy="13517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6" name="꺾인 연결선 165"/>
          <p:cNvCxnSpPr>
            <a:stCxn id="167" idx="1"/>
            <a:endCxn id="126" idx="1"/>
          </p:cNvCxnSpPr>
          <p:nvPr/>
        </p:nvCxnSpPr>
        <p:spPr>
          <a:xfrm rot="5400000" flipH="1" flipV="1">
            <a:off x="1293826" y="3958020"/>
            <a:ext cx="991407" cy="614976"/>
          </a:xfrm>
          <a:prstGeom prst="bentConnector2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4" name="TextBox 1033"/>
          <p:cNvSpPr txBox="1"/>
          <p:nvPr/>
        </p:nvSpPr>
        <p:spPr>
          <a:xfrm>
            <a:off x="7054377" y="3739055"/>
            <a:ext cx="6752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잔디밭</a:t>
            </a:r>
            <a:endParaRPr lang="ko-KR" altLang="en-US" sz="1200">
              <a:latin typeface="HY울릉도M" panose="02030600000101010101" pitchFamily="18" charset="-127"/>
              <a:ea typeface="HY울릉도M" panose="02030600000101010101" pitchFamily="18" charset="-127"/>
            </a:endParaRPr>
          </a:p>
        </p:txBody>
      </p:sp>
      <p:graphicFrame>
        <p:nvGraphicFramePr>
          <p:cNvPr id="1035" name="표 10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504735"/>
              </p:ext>
            </p:extLst>
          </p:nvPr>
        </p:nvGraphicFramePr>
        <p:xfrm>
          <a:off x="2898000" y="2568101"/>
          <a:ext cx="972108" cy="729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800"/>
                <a:gridCol w="717308"/>
              </a:tblGrid>
              <a:tr h="18240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명칭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2</a:t>
                      </a:r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동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40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3</a:t>
                      </a:r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층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연구실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40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2</a:t>
                      </a:r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층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사무실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40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1</a:t>
                      </a:r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층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유해화학</a:t>
                      </a:r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, </a:t>
                      </a:r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가스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232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유해1\Desktop\171219 위험물질 정보관리 및 활용 기본계획\위험물질 위치 현황도\평면도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0" y="1821815"/>
            <a:ext cx="9277758" cy="428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모서리가 둥근 직사각형 4"/>
          <p:cNvSpPr/>
          <p:nvPr/>
        </p:nvSpPr>
        <p:spPr>
          <a:xfrm>
            <a:off x="2498878" y="4101737"/>
            <a:ext cx="1366331" cy="1576116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모서리가 둥근 직사각형 5"/>
          <p:cNvSpPr/>
          <p:nvPr/>
        </p:nvSpPr>
        <p:spPr>
          <a:xfrm>
            <a:off x="4768077" y="2306715"/>
            <a:ext cx="1639595" cy="330173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모서리가 둥근 직사각형 6"/>
          <p:cNvSpPr/>
          <p:nvPr/>
        </p:nvSpPr>
        <p:spPr>
          <a:xfrm>
            <a:off x="6811001" y="2262936"/>
            <a:ext cx="683166" cy="417735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3113727" y="1434333"/>
            <a:ext cx="1502964" cy="274636"/>
          </a:xfrm>
          <a:prstGeom prst="rect">
            <a:avLst/>
          </a:prstGeom>
          <a:noFill/>
          <a:ln w="22225">
            <a:solidFill>
              <a:srgbClr val="0070C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/>
              <a:t>SiH4, NH3, N2O</a:t>
            </a:r>
          </a:p>
        </p:txBody>
      </p:sp>
      <p:cxnSp>
        <p:nvCxnSpPr>
          <p:cNvPr id="9" name="꺾인 연결선 8"/>
          <p:cNvCxnSpPr>
            <a:stCxn id="8" idx="2"/>
            <a:endCxn id="6" idx="0"/>
          </p:cNvCxnSpPr>
          <p:nvPr/>
        </p:nvCxnSpPr>
        <p:spPr>
          <a:xfrm rot="16200000" flipH="1">
            <a:off x="4427669" y="1146509"/>
            <a:ext cx="597746" cy="1722666"/>
          </a:xfrm>
          <a:prstGeom prst="bentConnector3">
            <a:avLst/>
          </a:prstGeom>
          <a:ln w="1905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625517" y="6191355"/>
            <a:ext cx="2239692" cy="261981"/>
          </a:xfrm>
          <a:prstGeom prst="rect">
            <a:avLst/>
          </a:prstGeom>
          <a:noFill/>
          <a:ln w="22225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/>
              <a:t>HF, </a:t>
            </a:r>
            <a:r>
              <a:rPr lang="en-US" altLang="ko-KR" sz="800" dirty="0" smtClean="0"/>
              <a:t>H2SO4</a:t>
            </a:r>
            <a:endParaRPr lang="ko-KR" altLang="en-US" dirty="0"/>
          </a:p>
        </p:txBody>
      </p:sp>
      <p:cxnSp>
        <p:nvCxnSpPr>
          <p:cNvPr id="11" name="꺾인 연결선 10"/>
          <p:cNvCxnSpPr>
            <a:stCxn id="10" idx="0"/>
          </p:cNvCxnSpPr>
          <p:nvPr/>
        </p:nvCxnSpPr>
        <p:spPr>
          <a:xfrm rot="5400000" flipH="1" flipV="1">
            <a:off x="2695189" y="5704501"/>
            <a:ext cx="537030" cy="436680"/>
          </a:xfrm>
          <a:prstGeom prst="bentConnector3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845594" y="1412776"/>
            <a:ext cx="1502964" cy="274636"/>
          </a:xfrm>
          <a:prstGeom prst="rect">
            <a:avLst/>
          </a:prstGeom>
          <a:noFill/>
          <a:ln w="22225">
            <a:solidFill>
              <a:schemeClr val="accent6">
                <a:lumMod val="7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/>
              <a:t>SiH4, NH3, N2O</a:t>
            </a:r>
          </a:p>
        </p:txBody>
      </p:sp>
      <p:cxnSp>
        <p:nvCxnSpPr>
          <p:cNvPr id="13" name="꺾인 연결선 12"/>
          <p:cNvCxnSpPr>
            <a:stCxn id="12" idx="2"/>
            <a:endCxn id="7" idx="0"/>
          </p:cNvCxnSpPr>
          <p:nvPr/>
        </p:nvCxnSpPr>
        <p:spPr>
          <a:xfrm rot="5400000">
            <a:off x="7087068" y="1752928"/>
            <a:ext cx="575524" cy="444492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6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98" y="693328"/>
            <a:ext cx="1136576" cy="3357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anose="02030600000101010101" pitchFamily="18" charset="-127"/>
                <a:ea typeface="HY울릉도M" panose="02030600000101010101" pitchFamily="18" charset="-127"/>
              </a:rPr>
              <a:t>취급시설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울릉도M" panose="02030600000101010101" pitchFamily="18" charset="-127"/>
              <a:ea typeface="HY울릉도M" panose="02030600000101010101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734296" y="692696"/>
            <a:ext cx="1166242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/>
              <a:t>2</a:t>
            </a:r>
            <a:r>
              <a:rPr lang="ko-KR" altLang="en-US" sz="1400" b="1" dirty="0" smtClean="0"/>
              <a:t>동</a:t>
            </a:r>
            <a:r>
              <a:rPr lang="en-US" altLang="ko-KR" sz="1400" b="1" dirty="0" smtClean="0"/>
              <a:t>-1</a:t>
            </a:r>
            <a:r>
              <a:rPr lang="ko-KR" altLang="en-US" sz="1400" b="1" dirty="0" smtClean="0"/>
              <a:t>층</a:t>
            </a:r>
            <a:endParaRPr lang="ko-KR" altLang="en-US" sz="1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9906000" cy="692696"/>
          </a:xfrm>
          <a:prstGeom prst="rect">
            <a:avLst/>
          </a:prstGeom>
          <a:gradFill>
            <a:gsLst>
              <a:gs pos="0">
                <a:srgbClr val="1426CE"/>
              </a:gs>
              <a:gs pos="50000">
                <a:srgbClr val="99CCFF"/>
              </a:gs>
              <a:gs pos="100000">
                <a:srgbClr val="0000FF"/>
              </a:gs>
            </a:gsLst>
            <a:lin ang="5400000" scaled="0"/>
          </a:gradFill>
        </p:spPr>
        <p:txBody>
          <a:bodyPr wrap="square" rtlCol="0" anchor="ctr">
            <a:noAutofit/>
          </a:bodyPr>
          <a:lstStyle/>
          <a:p>
            <a:r>
              <a:rPr lang="ko-KR" altLang="en-US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위험물질 위치 현황도</a:t>
            </a:r>
            <a:endParaRPr lang="ko-KR" altLang="en-US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78327" y="0"/>
            <a:ext cx="3527673" cy="69269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ko-KR" altLang="en-US" b="1" dirty="0" smtClean="0">
                <a:solidFill>
                  <a:srgbClr val="FFFF00"/>
                </a:solidFill>
              </a:rPr>
              <a:t>경기도재난안전본부 주식회사</a:t>
            </a:r>
            <a:r>
              <a:rPr lang="en-US" altLang="ko-KR" b="1" dirty="0" smtClean="0">
                <a:solidFill>
                  <a:srgbClr val="FFFF00"/>
                </a:solidFill>
              </a:rPr>
              <a:t>(2/2)</a:t>
            </a:r>
            <a:endParaRPr lang="ko-KR" alt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41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80792" y="0"/>
            <a:ext cx="6825208" cy="369332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r"/>
            <a:endParaRPr lang="ko-KR" altLang="en-US" b="1" dirty="0">
              <a:solidFill>
                <a:srgbClr val="7030A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3368824" cy="369332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ko-KR" altLang="en-US" b="1" dirty="0" smtClean="0"/>
              <a:t>작성방법</a:t>
            </a:r>
            <a:endParaRPr lang="ko-KR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28464" y="601524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- </a:t>
            </a:r>
            <a:r>
              <a:rPr lang="ko-KR" altLang="en-US" sz="1400" dirty="0" smtClean="0"/>
              <a:t>파일명은 </a:t>
            </a:r>
            <a:r>
              <a:rPr lang="ko-KR" altLang="en-US" sz="1400" dirty="0" err="1" smtClean="0"/>
              <a:t>대상명으로</a:t>
            </a:r>
            <a:r>
              <a:rPr lang="ko-KR" altLang="en-US" sz="1400" dirty="0" smtClean="0"/>
              <a:t> 기재</a:t>
            </a:r>
            <a:endParaRPr lang="en-US" altLang="ko-KR" sz="1400" dirty="0" smtClean="0"/>
          </a:p>
          <a:p>
            <a:r>
              <a:rPr lang="en-US" altLang="ko-KR" sz="1400" dirty="0" smtClean="0"/>
              <a:t>- ‘</a:t>
            </a:r>
            <a:r>
              <a:rPr lang="ko-KR" altLang="en-US" sz="1400" dirty="0" smtClean="0"/>
              <a:t>경기도재난안전본부주식회사</a:t>
            </a:r>
            <a:r>
              <a:rPr lang="en-US" altLang="ko-KR" sz="1400" dirty="0" smtClean="0"/>
              <a:t>’</a:t>
            </a:r>
            <a:r>
              <a:rPr lang="ko-KR" altLang="en-US" sz="1400" dirty="0" smtClean="0"/>
              <a:t>을 삭제하고 해당 </a:t>
            </a:r>
            <a:r>
              <a:rPr lang="ko-KR" altLang="en-US" sz="1400" dirty="0" err="1" smtClean="0"/>
              <a:t>사업체명을</a:t>
            </a:r>
            <a:r>
              <a:rPr lang="ko-KR" altLang="en-US" sz="1400" dirty="0" smtClean="0"/>
              <a:t> 기재     </a:t>
            </a:r>
            <a:r>
              <a:rPr lang="en-US" altLang="ko-KR" sz="1400" dirty="0" smtClean="0"/>
              <a:t>* (</a:t>
            </a:r>
            <a:r>
              <a:rPr lang="ko-KR" altLang="en-US" sz="1400" dirty="0" smtClean="0"/>
              <a:t>페이지수</a:t>
            </a:r>
            <a:r>
              <a:rPr lang="en-US" altLang="ko-KR" sz="1400" dirty="0" smtClean="0"/>
              <a:t>/</a:t>
            </a:r>
            <a:r>
              <a:rPr lang="ko-KR" altLang="en-US" sz="1400" dirty="0" smtClean="0"/>
              <a:t>전체 작성 페이지수</a:t>
            </a:r>
            <a:r>
              <a:rPr lang="en-US" altLang="ko-KR" sz="1400" dirty="0" smtClean="0"/>
              <a:t> )</a:t>
            </a:r>
            <a:endParaRPr lang="ko-KR" altLang="en-US" sz="1400" dirty="0"/>
          </a:p>
        </p:txBody>
      </p:sp>
      <p:sp>
        <p:nvSpPr>
          <p:cNvPr id="8" name="모서리가 둥근 직사각형 7"/>
          <p:cNvSpPr/>
          <p:nvPr/>
        </p:nvSpPr>
        <p:spPr>
          <a:xfrm>
            <a:off x="262802" y="1554425"/>
            <a:ext cx="360000" cy="144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오른쪽 화살표 8"/>
          <p:cNvSpPr/>
          <p:nvPr/>
        </p:nvSpPr>
        <p:spPr>
          <a:xfrm>
            <a:off x="776536" y="1554417"/>
            <a:ext cx="108012" cy="144016"/>
          </a:xfrm>
          <a:prstGeom prst="rightArrow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848544" y="1472537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위험물 표시 </a:t>
            </a:r>
            <a:r>
              <a:rPr lang="en-US" altLang="ko-KR" sz="1400" dirty="0" smtClean="0"/>
              <a:t>– </a:t>
            </a:r>
            <a:r>
              <a:rPr lang="ko-KR" altLang="en-US" sz="1400" dirty="0" smtClean="0"/>
              <a:t>적색 점선</a:t>
            </a:r>
            <a:endParaRPr lang="ko-KR" altLang="en-US" sz="1400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262802" y="1825126"/>
            <a:ext cx="360000" cy="144000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오른쪽 화살표 11"/>
          <p:cNvSpPr/>
          <p:nvPr/>
        </p:nvSpPr>
        <p:spPr>
          <a:xfrm>
            <a:off x="776536" y="1825118"/>
            <a:ext cx="108012" cy="144016"/>
          </a:xfrm>
          <a:prstGeom prst="rightArrow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848544" y="1743238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가스시설 표시 </a:t>
            </a:r>
            <a:r>
              <a:rPr lang="en-US" altLang="ko-KR" sz="1400" dirty="0" smtClean="0"/>
              <a:t>– </a:t>
            </a:r>
            <a:r>
              <a:rPr lang="ko-KR" altLang="en-US" sz="1400" dirty="0" smtClean="0"/>
              <a:t>청색 점선</a:t>
            </a:r>
            <a:endParaRPr lang="ko-KR" altLang="en-US" sz="1400" dirty="0"/>
          </a:p>
        </p:txBody>
      </p:sp>
      <p:sp>
        <p:nvSpPr>
          <p:cNvPr id="14" name="모서리가 둥근 직사각형 13"/>
          <p:cNvSpPr/>
          <p:nvPr/>
        </p:nvSpPr>
        <p:spPr>
          <a:xfrm>
            <a:off x="262802" y="2105844"/>
            <a:ext cx="360000" cy="144000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오른쪽 화살표 14"/>
          <p:cNvSpPr/>
          <p:nvPr/>
        </p:nvSpPr>
        <p:spPr>
          <a:xfrm>
            <a:off x="776536" y="2093405"/>
            <a:ext cx="108012" cy="144016"/>
          </a:xfrm>
          <a:prstGeom prst="rightArrow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848544" y="2011525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유해화학물질 표시 </a:t>
            </a:r>
            <a:r>
              <a:rPr lang="en-US" altLang="ko-KR" sz="1400" dirty="0" smtClean="0"/>
              <a:t>– </a:t>
            </a:r>
            <a:r>
              <a:rPr lang="ko-KR" altLang="en-US" sz="1400" dirty="0" smtClean="0"/>
              <a:t>황색 점선</a:t>
            </a:r>
            <a:endParaRPr lang="ko-KR" altLang="en-US" sz="1400" dirty="0"/>
          </a:p>
        </p:txBody>
      </p:sp>
      <p:pic>
        <p:nvPicPr>
          <p:cNvPr id="17" name="Picture 58" descr="expl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480" y="2689215"/>
            <a:ext cx="3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59" descr="flamm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99935" y="2689215"/>
            <a:ext cx="3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60" descr="rondfla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9975" y="2689215"/>
            <a:ext cx="3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61" descr="bott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57450" y="2689215"/>
            <a:ext cx="3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62" descr="acid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67470" y="2689215"/>
            <a:ext cx="3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63" descr="exclam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47427" y="2689215"/>
            <a:ext cx="3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64" descr="exclam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04945" y="2689215"/>
            <a:ext cx="3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65" descr="exclam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52440" y="2689215"/>
            <a:ext cx="3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66" descr="skull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14965" y="2689215"/>
            <a:ext cx="3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67" descr="silouete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662460" y="2689215"/>
            <a:ext cx="3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68" descr="pollu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09955" y="2689215"/>
            <a:ext cx="3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Box 27"/>
          <p:cNvSpPr txBox="1"/>
          <p:nvPr/>
        </p:nvSpPr>
        <p:spPr>
          <a:xfrm>
            <a:off x="128464" y="2381438"/>
            <a:ext cx="4680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- GHS </a:t>
            </a:r>
            <a:r>
              <a:rPr lang="ko-KR" altLang="en-US" sz="1400" dirty="0" smtClean="0"/>
              <a:t>경고표시 활용 가능</a:t>
            </a:r>
            <a:endParaRPr lang="ko-KR" alt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56456" y="3121223"/>
            <a:ext cx="94562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sz="1400" dirty="0" smtClean="0"/>
              <a:t>저장시설과 취급시설로 구분 작성</a:t>
            </a:r>
            <a:endParaRPr lang="en-US" altLang="ko-KR" sz="1400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sz="1400" dirty="0" smtClean="0"/>
              <a:t>위험물질 취급장소는 층별로 따로 제작</a:t>
            </a:r>
            <a:endParaRPr lang="en-US" altLang="ko-KR" sz="1400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sz="1400" dirty="0" smtClean="0"/>
              <a:t>우측 하단 비상연락망은 분야별 책임 안전관리자를 기록</a:t>
            </a:r>
            <a:r>
              <a:rPr lang="en-US" altLang="ko-KR" sz="1400" dirty="0" smtClean="0"/>
              <a:t>(</a:t>
            </a:r>
            <a:r>
              <a:rPr lang="ko-KR" altLang="en-US" sz="1400" dirty="0" err="1" smtClean="0"/>
              <a:t>여러명</a:t>
            </a:r>
            <a:r>
              <a:rPr lang="ko-KR" altLang="en-US" sz="1400" dirty="0" smtClean="0"/>
              <a:t> 기입 가능</a:t>
            </a:r>
            <a:r>
              <a:rPr lang="en-US" altLang="ko-KR" sz="1400" dirty="0" smtClean="0"/>
              <a:t>)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sz="1400" dirty="0" smtClean="0"/>
              <a:t>사업장에서 사용하는 모든 물질이 기록되어야 함</a:t>
            </a:r>
            <a:r>
              <a:rPr lang="en-US" altLang="ko-KR" sz="1400" dirty="0" smtClean="0"/>
              <a:t>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6456" y="6577607"/>
            <a:ext cx="9505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※  </a:t>
            </a:r>
            <a:r>
              <a:rPr lang="ko-KR" altLang="en-US" sz="1400" dirty="0" smtClean="0"/>
              <a:t>위험물질 위치 </a:t>
            </a:r>
            <a:r>
              <a:rPr lang="ko-KR" altLang="en-US" sz="1400" dirty="0" err="1" smtClean="0"/>
              <a:t>현황도는</a:t>
            </a:r>
            <a:r>
              <a:rPr lang="ko-KR" altLang="en-US" sz="1400" dirty="0" smtClean="0"/>
              <a:t> 작성 예시로서 차후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수정이 편하도록 가급적 </a:t>
            </a:r>
            <a:r>
              <a:rPr lang="en-US" altLang="ko-KR" sz="1400" dirty="0" smtClean="0"/>
              <a:t>PPT</a:t>
            </a:r>
            <a:r>
              <a:rPr lang="ko-KR" altLang="en-US" sz="1400" dirty="0" smtClean="0"/>
              <a:t>를 활용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작성을 관계자에게 권고</a:t>
            </a:r>
            <a:endParaRPr lang="en-US" altLang="ko-KR" sz="1400" dirty="0" smtClean="0"/>
          </a:p>
        </p:txBody>
      </p:sp>
      <p:sp>
        <p:nvSpPr>
          <p:cNvPr id="31" name="TextBox 30"/>
          <p:cNvSpPr txBox="1"/>
          <p:nvPr/>
        </p:nvSpPr>
        <p:spPr>
          <a:xfrm>
            <a:off x="128464" y="1085254"/>
            <a:ext cx="59046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- </a:t>
            </a:r>
            <a:r>
              <a:rPr lang="ko-KR" altLang="en-US" sz="1400" dirty="0" smtClean="0"/>
              <a:t>위험물은 적색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유해화학물질은 황색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가스시설은 청색으로 표시 통일</a:t>
            </a:r>
            <a:endParaRPr lang="ko-KR" altLang="en-US" sz="1400" dirty="0"/>
          </a:p>
        </p:txBody>
      </p:sp>
      <p:grpSp>
        <p:nvGrpSpPr>
          <p:cNvPr id="32" name="그룹 31"/>
          <p:cNvGrpSpPr/>
          <p:nvPr/>
        </p:nvGrpSpPr>
        <p:grpSpPr>
          <a:xfrm>
            <a:off x="5743437" y="2347167"/>
            <a:ext cx="2009551" cy="732622"/>
            <a:chOff x="2887329" y="5576698"/>
            <a:chExt cx="2009551" cy="732622"/>
          </a:xfrm>
        </p:grpSpPr>
        <p:grpSp>
          <p:nvGrpSpPr>
            <p:cNvPr id="33" name="그룹 32"/>
            <p:cNvGrpSpPr/>
            <p:nvPr/>
          </p:nvGrpSpPr>
          <p:grpSpPr>
            <a:xfrm>
              <a:off x="2887329" y="5576698"/>
              <a:ext cx="2009551" cy="540000"/>
              <a:chOff x="2887329" y="5576698"/>
              <a:chExt cx="2009551" cy="540000"/>
            </a:xfrm>
          </p:grpSpPr>
          <p:pic>
            <p:nvPicPr>
              <p:cNvPr id="35" name="그림 34" descr="20180110_104628.jpg"/>
              <p:cNvPicPr>
                <a:picLocks/>
              </p:cNvPicPr>
              <p:nvPr/>
            </p:nvPicPr>
            <p:blipFill>
              <a:blip r:embed="rId11" cstate="print"/>
              <a:stretch>
                <a:fillRect/>
              </a:stretch>
            </p:blipFill>
            <p:spPr>
              <a:xfrm rot="5400000">
                <a:off x="2887329" y="5576698"/>
                <a:ext cx="540000" cy="540000"/>
              </a:xfrm>
              <a:prstGeom prst="rect">
                <a:avLst/>
              </a:prstGeom>
            </p:spPr>
          </p:pic>
          <p:sp>
            <p:nvSpPr>
              <p:cNvPr id="36" name="TextBox 35"/>
              <p:cNvSpPr txBox="1"/>
              <p:nvPr/>
            </p:nvSpPr>
            <p:spPr>
              <a:xfrm>
                <a:off x="3426526" y="5576698"/>
                <a:ext cx="1470354" cy="5400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</p:spPr>
            <p:txBody>
              <a:bodyPr wrap="square" rtlCol="0">
                <a:noAutofit/>
              </a:bodyPr>
              <a:lstStyle/>
              <a:p>
                <a:r>
                  <a:rPr lang="en-US" altLang="ko-KR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&lt;</a:t>
                </a:r>
                <a:r>
                  <a:rPr lang="ko-KR" altLang="en-US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옥내저장소</a:t>
                </a:r>
                <a:r>
                  <a:rPr lang="en-US" altLang="ko-KR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&gt;</a:t>
                </a:r>
              </a:p>
              <a:p>
                <a:r>
                  <a:rPr lang="ko-KR" altLang="en-US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황산</a:t>
                </a:r>
                <a:r>
                  <a:rPr lang="en-US" altLang="ko-KR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(13~80%, </a:t>
                </a:r>
                <a:r>
                  <a:rPr lang="ko-KR" altLang="en-US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불산</a:t>
                </a:r>
                <a:r>
                  <a:rPr lang="en-US" altLang="ko-KR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(7~49%),  </a:t>
                </a:r>
                <a:r>
                  <a:rPr lang="ko-KR" altLang="en-US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질산</a:t>
                </a:r>
                <a:r>
                  <a:rPr lang="en-US" altLang="ko-KR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(1.42),</a:t>
                </a:r>
                <a:r>
                  <a:rPr lang="ko-KR" altLang="en-US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과산화수소</a:t>
                </a:r>
                <a:r>
                  <a:rPr lang="en-US" altLang="ko-KR" sz="800" b="1" dirty="0" smtClean="0">
                    <a:latin typeface="경기천년제목 Light" panose="02020403020101020101" pitchFamily="18" charset="-127"/>
                    <a:ea typeface="경기천년제목 Light" panose="02020403020101020101" pitchFamily="18" charset="-127"/>
                  </a:rPr>
                  <a:t>(32%)</a:t>
                </a:r>
                <a:endParaRPr lang="ko-KR" altLang="en-US" sz="800" b="1" dirty="0">
                  <a:latin typeface="경기천년제목 Light" panose="02020403020101020101" pitchFamily="18" charset="-127"/>
                  <a:ea typeface="경기천년제목 Light" panose="02020403020101020101" pitchFamily="18" charset="-127"/>
                </a:endParaRPr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>
              <a:off x="2889814" y="6116698"/>
              <a:ext cx="2007066" cy="19262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txBody>
            <a:bodyPr wrap="square" rtlCol="0">
              <a:noAutofit/>
            </a:bodyPr>
            <a:lstStyle/>
            <a:p>
              <a:r>
                <a:rPr lang="ko-KR" altLang="en-US" sz="800" b="1" dirty="0" err="1" smtClean="0">
                  <a:latin typeface="경기천년제목 Light" panose="02020403020101020101" pitchFamily="18" charset="-127"/>
                  <a:ea typeface="경기천년제목 Light" panose="02020403020101020101" pitchFamily="18" charset="-127"/>
                </a:rPr>
                <a:t>주수금지</a:t>
              </a:r>
              <a:r>
                <a:rPr lang="en-US" altLang="ko-KR" sz="800" b="1" dirty="0" smtClean="0">
                  <a:latin typeface="경기천년제목 Light" panose="02020403020101020101" pitchFamily="18" charset="-127"/>
                  <a:ea typeface="경기천년제목 Light" panose="02020403020101020101" pitchFamily="18" charset="-127"/>
                </a:rPr>
                <a:t>, </a:t>
              </a:r>
              <a:r>
                <a:rPr lang="ko-KR" altLang="en-US" sz="800" b="1" dirty="0" err="1" smtClean="0">
                  <a:latin typeface="경기천년제목 Light" panose="02020403020101020101" pitchFamily="18" charset="-127"/>
                  <a:ea typeface="경기천년제목 Light" panose="02020403020101020101" pitchFamily="18" charset="-127"/>
                </a:rPr>
                <a:t>건조사</a:t>
              </a:r>
              <a:r>
                <a:rPr lang="ko-KR" altLang="en-US" sz="800" b="1" dirty="0" smtClean="0">
                  <a:latin typeface="경기천년제목 Light" panose="02020403020101020101" pitchFamily="18" charset="-127"/>
                  <a:ea typeface="경기천년제목 Light" panose="02020403020101020101" pitchFamily="18" charset="-127"/>
                </a:rPr>
                <a:t> 및 흡착포로 오염방제</a:t>
              </a:r>
              <a:r>
                <a:rPr lang="en-US" altLang="ko-KR" sz="800" b="1" dirty="0" smtClean="0">
                  <a:latin typeface="경기천년제목 Light" panose="02020403020101020101" pitchFamily="18" charset="-127"/>
                  <a:ea typeface="경기천년제목 Light" panose="02020403020101020101" pitchFamily="18" charset="-127"/>
                </a:rPr>
                <a:t> </a:t>
              </a:r>
            </a:p>
          </p:txBody>
        </p:sp>
      </p:grpSp>
      <p:sp>
        <p:nvSpPr>
          <p:cNvPr id="2" name="직사각형 1"/>
          <p:cNvSpPr/>
          <p:nvPr/>
        </p:nvSpPr>
        <p:spPr>
          <a:xfrm>
            <a:off x="5743437" y="2347167"/>
            <a:ext cx="540000" cy="54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558505" y="1969095"/>
            <a:ext cx="979884" cy="52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100" dirty="0" smtClean="0">
                <a:solidFill>
                  <a:schemeClr val="tx1"/>
                </a:solidFill>
              </a:rPr>
              <a:t>저장소 외관</a:t>
            </a:r>
            <a:endParaRPr lang="en-US" altLang="ko-KR" sz="11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1100" dirty="0" smtClean="0">
                <a:solidFill>
                  <a:schemeClr val="tx1"/>
                </a:solidFill>
              </a:rPr>
              <a:t>또는 내부 전경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cxnSp>
        <p:nvCxnSpPr>
          <p:cNvPr id="37" name="꺾인 연결선 36"/>
          <p:cNvCxnSpPr>
            <a:stCxn id="3" idx="2"/>
            <a:endCxn id="35" idx="2"/>
          </p:cNvCxnSpPr>
          <p:nvPr/>
        </p:nvCxnSpPr>
        <p:spPr>
          <a:xfrm rot="16200000" flipH="1">
            <a:off x="5332950" y="2206680"/>
            <a:ext cx="125984" cy="69499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직사각형 38"/>
          <p:cNvSpPr/>
          <p:nvPr/>
        </p:nvSpPr>
        <p:spPr>
          <a:xfrm>
            <a:off x="8005564" y="1969095"/>
            <a:ext cx="979884" cy="52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100" dirty="0" smtClean="0">
                <a:solidFill>
                  <a:schemeClr val="tx1"/>
                </a:solidFill>
              </a:rPr>
              <a:t>저장</a:t>
            </a:r>
            <a:r>
              <a:rPr lang="en-US" altLang="ko-KR" sz="1100" dirty="0" smtClean="0">
                <a:solidFill>
                  <a:schemeClr val="tx1"/>
                </a:solidFill>
              </a:rPr>
              <a:t>,</a:t>
            </a:r>
            <a:r>
              <a:rPr lang="ko-KR" altLang="en-US" sz="1100" dirty="0" smtClean="0">
                <a:solidFill>
                  <a:schemeClr val="tx1"/>
                </a:solidFill>
              </a:rPr>
              <a:t>취급 물질 전부 기재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cxnSp>
        <p:nvCxnSpPr>
          <p:cNvPr id="40" name="꺾인 연결선 39"/>
          <p:cNvCxnSpPr>
            <a:stCxn id="39" idx="2"/>
            <a:endCxn id="36" idx="3"/>
          </p:cNvCxnSpPr>
          <p:nvPr/>
        </p:nvCxnSpPr>
        <p:spPr>
          <a:xfrm rot="5400000">
            <a:off x="8061255" y="2182916"/>
            <a:ext cx="125984" cy="742518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직사각형 42"/>
          <p:cNvSpPr/>
          <p:nvPr/>
        </p:nvSpPr>
        <p:spPr>
          <a:xfrm>
            <a:off x="7977336" y="2761183"/>
            <a:ext cx="1224136" cy="52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100" dirty="0" err="1" smtClean="0">
                <a:solidFill>
                  <a:schemeClr val="tx1"/>
                </a:solidFill>
              </a:rPr>
              <a:t>Msds</a:t>
            </a:r>
            <a:r>
              <a:rPr lang="ko-KR" altLang="en-US" sz="1100" dirty="0" smtClean="0">
                <a:solidFill>
                  <a:schemeClr val="tx1"/>
                </a:solidFill>
              </a:rPr>
              <a:t>상 소화 및 대응방법 기재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cxnSp>
        <p:nvCxnSpPr>
          <p:cNvPr id="44" name="꺾인 연결선 43"/>
          <p:cNvCxnSpPr>
            <a:stCxn id="43" idx="2"/>
            <a:endCxn id="34" idx="2"/>
          </p:cNvCxnSpPr>
          <p:nvPr/>
        </p:nvCxnSpPr>
        <p:spPr>
          <a:xfrm rot="5400000" flipH="1">
            <a:off x="7567689" y="2261556"/>
            <a:ext cx="203482" cy="1839949"/>
          </a:xfrm>
          <a:prstGeom prst="bentConnector3">
            <a:avLst>
              <a:gd name="adj1" fmla="val -112344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215266"/>
              </p:ext>
            </p:extLst>
          </p:nvPr>
        </p:nvGraphicFramePr>
        <p:xfrm>
          <a:off x="128464" y="5136778"/>
          <a:ext cx="1199006" cy="93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272"/>
                <a:gridCol w="884734"/>
              </a:tblGrid>
              <a:tr h="23402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명칭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2</a:t>
                      </a:r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동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3</a:t>
                      </a:r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층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연구실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2</a:t>
                      </a:r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층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사무실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1</a:t>
                      </a:r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층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유해화학</a:t>
                      </a:r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, </a:t>
                      </a:r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HY울릉도M" panose="02030600000101010101" pitchFamily="18" charset="-127"/>
                          <a:ea typeface="HY울릉도M" panose="02030600000101010101" pitchFamily="18" charset="-127"/>
                        </a:rPr>
                        <a:t>가스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2" name="오른쪽 화살표 41"/>
          <p:cNvSpPr/>
          <p:nvPr/>
        </p:nvSpPr>
        <p:spPr>
          <a:xfrm>
            <a:off x="1388604" y="5424810"/>
            <a:ext cx="108012" cy="144016"/>
          </a:xfrm>
          <a:prstGeom prst="rightArrow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TextBox 44"/>
          <p:cNvSpPr txBox="1"/>
          <p:nvPr/>
        </p:nvSpPr>
        <p:spPr>
          <a:xfrm>
            <a:off x="1545382" y="5048596"/>
            <a:ext cx="8232154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sz="1400" dirty="0" smtClean="0"/>
              <a:t>명칭은 누구나 알 수 있는 </a:t>
            </a:r>
            <a:r>
              <a:rPr lang="ko-KR" altLang="en-US" sz="1400" dirty="0" err="1" smtClean="0"/>
              <a:t>사업장별</a:t>
            </a:r>
            <a:r>
              <a:rPr lang="ko-KR" altLang="en-US" sz="1400" dirty="0" smtClean="0"/>
              <a:t> 공개 명칭사용</a:t>
            </a:r>
            <a:endParaRPr lang="en-US" altLang="ko-KR" sz="1400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sz="1400" dirty="0" smtClean="0"/>
              <a:t>층수에 따라 칸을 나누어 작성하고</a:t>
            </a:r>
            <a:r>
              <a:rPr lang="en-US" altLang="ko-KR" sz="1400" dirty="0" smtClean="0"/>
              <a:t>, ‘</a:t>
            </a:r>
            <a:r>
              <a:rPr lang="ko-KR" altLang="en-US" sz="1400" dirty="0" smtClean="0"/>
              <a:t>위험물</a:t>
            </a:r>
            <a:r>
              <a:rPr lang="en-US" altLang="ko-KR" sz="1400" dirty="0" smtClean="0"/>
              <a:t>’,’</a:t>
            </a:r>
            <a:r>
              <a:rPr lang="ko-KR" altLang="en-US" sz="1400" dirty="0" smtClean="0"/>
              <a:t>유해화학</a:t>
            </a:r>
            <a:r>
              <a:rPr lang="en-US" altLang="ko-KR" sz="1400" dirty="0" smtClean="0"/>
              <a:t>’,’</a:t>
            </a:r>
            <a:r>
              <a:rPr lang="ko-KR" altLang="en-US" sz="1400" dirty="0" smtClean="0"/>
              <a:t>가스</a:t>
            </a:r>
            <a:r>
              <a:rPr lang="en-US" altLang="ko-KR" sz="1400" dirty="0" smtClean="0"/>
              <a:t>’ </a:t>
            </a:r>
            <a:r>
              <a:rPr lang="ko-KR" altLang="en-US" sz="1400" dirty="0" smtClean="0"/>
              <a:t>등 해당되면 모두 작성하고 층별 취급시설을 작성</a:t>
            </a:r>
            <a:endParaRPr lang="en-US" altLang="ko-KR" sz="1400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sz="1400" dirty="0" smtClean="0"/>
              <a:t>취급시설이 없는 층은 층별 용도를 기록</a:t>
            </a:r>
            <a:endParaRPr lang="en-US" altLang="ko-KR" sz="1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28464" y="4633391"/>
            <a:ext cx="3528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(1/2) </a:t>
            </a:r>
            <a:r>
              <a:rPr lang="ko-KR" altLang="en-US" dirty="0" smtClean="0"/>
              <a:t>위험물질 </a:t>
            </a:r>
            <a:r>
              <a:rPr lang="ko-KR" altLang="en-US" dirty="0" err="1" smtClean="0"/>
              <a:t>취급동</a:t>
            </a:r>
            <a:r>
              <a:rPr lang="ko-KR" altLang="en-US" dirty="0" smtClean="0"/>
              <a:t> 표기요령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3009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098749"/>
              </p:ext>
            </p:extLst>
          </p:nvPr>
        </p:nvGraphicFramePr>
        <p:xfrm>
          <a:off x="128464" y="1196752"/>
          <a:ext cx="9505056" cy="4036186"/>
        </p:xfrm>
        <a:graphic>
          <a:graphicData uri="http://schemas.openxmlformats.org/drawingml/2006/table">
            <a:tbl>
              <a:tblPr/>
              <a:tblGrid>
                <a:gridCol w="2304256"/>
                <a:gridCol w="5030354"/>
                <a:gridCol w="2170446"/>
              </a:tblGrid>
              <a:tr h="83710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ea typeface="굴림체"/>
                        </a:rPr>
                        <a:t>문의</a:t>
                      </a:r>
                      <a:r>
                        <a:rPr lang="en-US" altLang="ko-KR" sz="1600" b="1" kern="0" spc="0" dirty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(</a:t>
                      </a: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ea typeface="굴림체"/>
                        </a:rPr>
                        <a:t>제출</a:t>
                      </a:r>
                      <a:r>
                        <a:rPr lang="en-US" altLang="ko-KR" sz="1600" b="1" kern="0" spc="0" dirty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)</a:t>
                      </a: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ea typeface="굴림체"/>
                        </a:rPr>
                        <a:t>처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F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ea typeface="굴림체"/>
                        </a:rPr>
                        <a:t>동 별</a:t>
                      </a:r>
                      <a:r>
                        <a:rPr lang="en-US" altLang="ko-KR" sz="1600" b="1" kern="0" spc="0" dirty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(</a:t>
                      </a: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ea typeface="굴림체"/>
                        </a:rPr>
                        <a:t>소재지별</a:t>
                      </a:r>
                      <a:r>
                        <a:rPr lang="en-US" altLang="ko-KR" sz="1600" b="1" kern="0" spc="0" dirty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)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F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ea typeface="굴림체"/>
                        </a:rPr>
                        <a:t>전 화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FE4"/>
                    </a:solidFill>
                  </a:tcPr>
                </a:tc>
              </a:tr>
              <a:tr h="154663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체"/>
                        </a:rPr>
                        <a:t>신장</a:t>
                      </a:r>
                      <a:r>
                        <a:rPr lang="en-US" altLang="ko-KR" sz="1600" b="1" kern="0" spc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119</a:t>
                      </a: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ea typeface="굴림체"/>
                        </a:rPr>
                        <a:t>안전센터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kern="0" spc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 </a:t>
                      </a:r>
                      <a:r>
                        <a:rPr lang="ko-KR" altLang="en-US" sz="1600" kern="0" spc="-100" baseline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신장동</a:t>
                      </a:r>
                      <a:r>
                        <a:rPr lang="en-US" altLang="ko-KR" sz="1600" kern="0" spc="-100" baseline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, </a:t>
                      </a:r>
                      <a:r>
                        <a:rPr lang="ko-KR" altLang="en-US" sz="1600" kern="0" spc="-100" baseline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춘궁동</a:t>
                      </a:r>
                      <a:r>
                        <a:rPr lang="en-US" altLang="ko-KR" sz="1600" kern="0" spc="-100" baseline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, </a:t>
                      </a:r>
                      <a:r>
                        <a:rPr lang="ko-KR" altLang="en-US" sz="1600" kern="0" spc="-100" baseline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상산곡동</a:t>
                      </a:r>
                      <a:r>
                        <a:rPr lang="en-US" altLang="ko-KR" sz="1600" kern="0" spc="-100" baseline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, </a:t>
                      </a:r>
                      <a:r>
                        <a:rPr lang="ko-KR" altLang="en-US" sz="1600" kern="0" spc="-100" baseline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하산곡동</a:t>
                      </a:r>
                      <a:r>
                        <a:rPr lang="en-US" altLang="ko-KR" sz="1600" kern="0" spc="-100" baseline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, </a:t>
                      </a:r>
                      <a:r>
                        <a:rPr lang="ko-KR" altLang="en-US" sz="1600" kern="0" spc="-100" baseline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천현동</a:t>
                      </a:r>
                      <a:r>
                        <a:rPr lang="en-US" altLang="ko-KR" sz="1600" kern="0" spc="-100" baseline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, </a:t>
                      </a:r>
                      <a:r>
                        <a:rPr lang="ko-KR" altLang="en-US" sz="1600" kern="0" spc="-100" baseline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창우동</a:t>
                      </a:r>
                      <a:endParaRPr lang="ko-KR" altLang="en-US" sz="1600" kern="0" spc="-100" baseline="0" dirty="0">
                        <a:solidFill>
                          <a:srgbClr val="000000"/>
                        </a:solidFill>
                        <a:effectLst/>
                        <a:latin typeface="굴림체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spc="110" smtClean="0">
                          <a:solidFill>
                            <a:srgbClr val="000000"/>
                          </a:solidFill>
                          <a:effectLst/>
                        </a:rPr>
                        <a:t>031-799-4506</a:t>
                      </a: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AF7"/>
                    </a:solidFill>
                  </a:tcPr>
                </a:tc>
              </a:tr>
              <a:tr h="82622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체"/>
                        </a:rPr>
                        <a:t>감북</a:t>
                      </a:r>
                      <a:r>
                        <a:rPr lang="en-US" altLang="ko-KR" sz="1600" b="1" kern="0" spc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119</a:t>
                      </a:r>
                      <a:r>
                        <a:rPr lang="ko-KR" altLang="en-US" sz="1600" b="1" kern="0" spc="0">
                          <a:solidFill>
                            <a:srgbClr val="000000"/>
                          </a:solidFill>
                          <a:effectLst/>
                          <a:ea typeface="굴림체"/>
                        </a:rPr>
                        <a:t>안전센터</a:t>
                      </a:r>
                      <a:endParaRPr lang="ko-KR" altLang="en-US" sz="16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 학암동</a:t>
                      </a:r>
                      <a:r>
                        <a:rPr lang="en-US" altLang="ko-KR" sz="1600" kern="0" spc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, </a:t>
                      </a:r>
                      <a:r>
                        <a:rPr lang="ko-KR" altLang="en-US" sz="1600" kern="0" spc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초이동 초일동</a:t>
                      </a:r>
                      <a:r>
                        <a:rPr lang="en-US" altLang="ko-KR" sz="1600" kern="0" spc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, </a:t>
                      </a:r>
                      <a:r>
                        <a:rPr lang="ko-KR" altLang="en-US" sz="1600" kern="0" spc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광암동</a:t>
                      </a:r>
                      <a:r>
                        <a:rPr lang="en-US" altLang="ko-KR" sz="1600" kern="0" spc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, </a:t>
                      </a:r>
                      <a:r>
                        <a:rPr lang="ko-KR" altLang="en-US" sz="1600" kern="0" spc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감북동</a:t>
                      </a:r>
                      <a:r>
                        <a:rPr lang="en-US" altLang="ko-KR" sz="1600" kern="0" spc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, </a:t>
                      </a:r>
                      <a:r>
                        <a:rPr lang="ko-KR" altLang="en-US" sz="1600" kern="0" spc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감일동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  <a:latin typeface="굴림체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spc="110" smtClean="0">
                          <a:solidFill>
                            <a:srgbClr val="000000"/>
                          </a:solidFill>
                          <a:effectLst/>
                        </a:rPr>
                        <a:t>031-799-4517</a:t>
                      </a:r>
                      <a:endParaRPr lang="en-US" sz="1600" kern="0" spc="11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AF7"/>
                    </a:solidFill>
                  </a:tcPr>
                </a:tc>
              </a:tr>
              <a:tr h="82622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체"/>
                        </a:rPr>
                        <a:t>덕풍</a:t>
                      </a:r>
                      <a:r>
                        <a:rPr lang="en-US" altLang="ko-KR" sz="1600" b="1" kern="0" spc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119</a:t>
                      </a:r>
                      <a:r>
                        <a:rPr lang="ko-KR" altLang="en-US" sz="1600" b="1" kern="0" spc="0">
                          <a:solidFill>
                            <a:srgbClr val="000000"/>
                          </a:solidFill>
                          <a:effectLst/>
                          <a:ea typeface="굴림체"/>
                        </a:rPr>
                        <a:t>안전센터</a:t>
                      </a:r>
                      <a:endParaRPr lang="ko-KR" altLang="en-US" sz="16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kern="0" spc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 </a:t>
                      </a:r>
                      <a:r>
                        <a:rPr lang="ko-KR" altLang="en-US" sz="1600" kern="0" spc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풍산동</a:t>
                      </a:r>
                      <a:r>
                        <a:rPr lang="en-US" altLang="ko-KR" sz="1600" kern="0" spc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, </a:t>
                      </a:r>
                      <a:r>
                        <a:rPr lang="ko-KR" altLang="en-US" sz="1600" kern="0" spc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미사동</a:t>
                      </a:r>
                      <a:r>
                        <a:rPr lang="en-US" altLang="ko-KR" sz="1600" kern="0" spc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, </a:t>
                      </a:r>
                      <a:r>
                        <a:rPr lang="ko-KR" altLang="en-US" sz="1600" kern="0" spc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덕풍동</a:t>
                      </a:r>
                      <a:r>
                        <a:rPr lang="en-US" altLang="ko-KR" sz="1600" kern="0" spc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, </a:t>
                      </a:r>
                      <a:r>
                        <a:rPr lang="ko-KR" altLang="en-US" sz="1600" kern="0" spc="0" smtClean="0">
                          <a:solidFill>
                            <a:srgbClr val="000000"/>
                          </a:solidFill>
                          <a:effectLst/>
                          <a:latin typeface="굴림체"/>
                        </a:rPr>
                        <a:t>망월동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  <a:latin typeface="굴림체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spc="110" smtClean="0">
                          <a:solidFill>
                            <a:srgbClr val="000000"/>
                          </a:solidFill>
                          <a:effectLst/>
                        </a:rPr>
                        <a:t>031-799-4533</a:t>
                      </a:r>
                      <a:endParaRPr lang="en-US" sz="1600" kern="0" spc="11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AF7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803400" y="193675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한컴바탕" pitchFamily="18" charset="2"/>
                <a:cs typeface="한컴바탕" pitchFamily="18" charset="2"/>
              </a:rPr>
              <a:t> </a:t>
            </a: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4016" y="539388"/>
            <a:ext cx="2216696" cy="369332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ko-KR" altLang="en-US" b="1" dirty="0" smtClean="0"/>
              <a:t>문의 및 </a:t>
            </a:r>
            <a:r>
              <a:rPr lang="ko-KR" altLang="en-US" b="1" dirty="0" err="1" smtClean="0"/>
              <a:t>제출처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977102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F5612A82-7C8A-454E-9F43-5AE2A8567346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2346</TotalTime>
  <Words>446</Words>
  <Application>Microsoft Office PowerPoint</Application>
  <PresentationFormat>A4 용지(210x297mm)</PresentationFormat>
  <Paragraphs>116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유해1</dc:creator>
  <cp:lastModifiedBy>GGfireUser</cp:lastModifiedBy>
  <cp:revision>54</cp:revision>
  <cp:lastPrinted>2018-01-29T07:21:11Z</cp:lastPrinted>
  <dcterms:created xsi:type="dcterms:W3CDTF">2018-01-08T04:44:50Z</dcterms:created>
  <dcterms:modified xsi:type="dcterms:W3CDTF">2018-03-13T12:07:38Z</dcterms:modified>
</cp:coreProperties>
</file>