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AA24-B46D-4205-85A5-CA9B76D5E303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A504-4B40-4A6C-AEE5-885982ADE5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937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AA24-B46D-4205-85A5-CA9B76D5E303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A504-4B40-4A6C-AEE5-885982ADE5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319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AA24-B46D-4205-85A5-CA9B76D5E303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A504-4B40-4A6C-AEE5-885982ADE5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42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AA24-B46D-4205-85A5-CA9B76D5E303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A504-4B40-4A6C-AEE5-885982ADE5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69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AA24-B46D-4205-85A5-CA9B76D5E303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A504-4B40-4A6C-AEE5-885982ADE5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359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AA24-B46D-4205-85A5-CA9B76D5E303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A504-4B40-4A6C-AEE5-885982ADE5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44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AA24-B46D-4205-85A5-CA9B76D5E303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A504-4B40-4A6C-AEE5-885982ADE5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56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AA24-B46D-4205-85A5-CA9B76D5E303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A504-4B40-4A6C-AEE5-885982ADE5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324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AA24-B46D-4205-85A5-CA9B76D5E303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A504-4B40-4A6C-AEE5-885982ADE5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151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AA24-B46D-4205-85A5-CA9B76D5E303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A504-4B40-4A6C-AEE5-885982ADE5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826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AA24-B46D-4205-85A5-CA9B76D5E303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A504-4B40-4A6C-AEE5-885982ADE5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216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FAA24-B46D-4205-85A5-CA9B76D5E303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BA504-4B40-4A6C-AEE5-885982ADE5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91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0" y="0"/>
            <a:ext cx="9144000" cy="6669360"/>
            <a:chOff x="0" y="0"/>
            <a:chExt cx="9144000" cy="6669360"/>
          </a:xfrm>
        </p:grpSpPr>
        <p:sp>
          <p:nvSpPr>
            <p:cNvPr id="4" name="직사각형 3"/>
            <p:cNvSpPr/>
            <p:nvPr/>
          </p:nvSpPr>
          <p:spPr>
            <a:xfrm>
              <a:off x="107504" y="116632"/>
              <a:ext cx="8884748" cy="655272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401060" y="370756"/>
              <a:ext cx="8316924" cy="5060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그룹 8"/>
            <p:cNvGrpSpPr/>
            <p:nvPr/>
          </p:nvGrpSpPr>
          <p:grpSpPr>
            <a:xfrm>
              <a:off x="539552" y="548680"/>
              <a:ext cx="3600400" cy="3615148"/>
              <a:chOff x="1043608" y="908720"/>
              <a:chExt cx="3168352" cy="3240360"/>
            </a:xfrm>
          </p:grpSpPr>
          <p:sp>
            <p:nvSpPr>
              <p:cNvPr id="6" name="모서리가 둥근 직사각형 5"/>
              <p:cNvSpPr/>
              <p:nvPr/>
            </p:nvSpPr>
            <p:spPr>
              <a:xfrm>
                <a:off x="1043608" y="908720"/>
                <a:ext cx="3168352" cy="324036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7" name="그림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31640" y="1138794"/>
                <a:ext cx="2592288" cy="2866270"/>
              </a:xfrm>
              <a:prstGeom prst="rect">
                <a:avLst/>
              </a:prstGeom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4250060" y="313988"/>
              <a:ext cx="4680520" cy="390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0" dirty="0" smtClean="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추  락</a:t>
              </a:r>
              <a:endParaRPr lang="en-US" altLang="ko-KR" sz="1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endParaRPr lang="en-US" altLang="ko-KR" sz="8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r>
                <a:rPr lang="ko-KR" altLang="en-US" sz="12000" dirty="0" smtClean="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주  의</a:t>
              </a:r>
              <a:endParaRPr lang="ko-KR" altLang="en-US" sz="1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5536" y="4581128"/>
              <a:ext cx="8524708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500" spc="-300" dirty="0" smtClean="0">
                  <a:latin typeface="HY견고딕" pitchFamily="18" charset="-127"/>
                  <a:ea typeface="HY견고딕" pitchFamily="18" charset="-127"/>
                </a:rPr>
                <a:t>추락위험이 있으니 </a:t>
              </a:r>
              <a:r>
                <a:rPr lang="ko-KR" altLang="en-US" sz="3500" b="1" spc="-300" dirty="0" smtClean="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비상시외 사용을 금합니다</a:t>
              </a:r>
              <a:endParaRPr lang="ko-KR" altLang="en-US" sz="3500" b="1" spc="-3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1025" name="_x207339944" descr="EMB00000d94161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5661248"/>
              <a:ext cx="2152625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95179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cp:lastPrinted>2015-01-20T02:52:54Z</cp:lastPrinted>
  <dcterms:created xsi:type="dcterms:W3CDTF">2015-01-20T02:39:43Z</dcterms:created>
  <dcterms:modified xsi:type="dcterms:W3CDTF">2015-01-20T02:54:37Z</dcterms:modified>
</cp:coreProperties>
</file>