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5088"/>
  <p:notesSz cx="9926638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76FC5-E9D7-4864-B3FE-DCAC9FE0F4A2}" type="datetimeFigureOut">
              <a:rPr lang="ko-KR" altLang="en-US" smtClean="0"/>
              <a:t>2022-12-13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CFA2-8B85-43E9-96D6-89645AFC3D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35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76FC5-E9D7-4864-B3FE-DCAC9FE0F4A2}" type="datetimeFigureOut">
              <a:rPr lang="ko-KR" altLang="en-US" smtClean="0"/>
              <a:t>2022-12-13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0CFA2-8B85-43E9-96D6-89645AFC3D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745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6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3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7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1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8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91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6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70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7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83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94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12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01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55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5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24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</cp:revision>
  <dcterms:created xsi:type="dcterms:W3CDTF">2022-12-13T07:09:04Z</dcterms:created>
  <dcterms:modified xsi:type="dcterms:W3CDTF">2022-12-13T07:09:04Z</dcterms:modified>
</cp:coreProperties>
</file>