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 autoCompressPictures="0">
  <p:sldMasterIdLst>
    <p:sldMasterId id="2147483889" r:id="rId1"/>
    <p:sldMasterId id="2147483887" r:id="rId2"/>
  </p:sldMasterIdLst>
  <p:notesMasterIdLst>
    <p:notesMasterId r:id="rId5"/>
  </p:notesMasterIdLst>
  <p:handoutMasterIdLst>
    <p:handoutMasterId r:id="rId6"/>
  </p:handoutMasterIdLst>
  <p:sldIdLst>
    <p:sldId id="1421" r:id="rId3"/>
    <p:sldId id="1422" r:id="rId4"/>
  </p:sldIdLst>
  <p:sldSz cx="9906000" cy="6858000" type="A4"/>
  <p:notesSz cx="6797675" cy="9926638"/>
  <p:embeddedFontLst>
    <p:embeddedFont>
      <p:font typeface="LG스마트체 Regular" panose="020B0600000101010101" pitchFamily="50" charset="-127"/>
      <p:regular r:id="rId7"/>
    </p:embeddedFont>
    <p:embeddedFont>
      <p:font typeface="LG스마트체2.0 Regular" panose="020B0600000101010101" pitchFamily="50" charset="-127"/>
      <p:regular r:id="rId8"/>
    </p:embeddedFont>
    <p:embeddedFont>
      <p:font typeface="맑은 고딕" panose="020B0503020000020004" pitchFamily="50" charset="-127"/>
      <p:regular r:id="rId9"/>
      <p:bold r:id="rId10"/>
    </p:embeddedFont>
  </p:embeddedFontLst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FFFFFF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FFFFFF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FFFFFF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FFFFFF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FFFFFF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rgbClr val="FFFFFF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rgbClr val="FFFFFF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rgbClr val="FFFFFF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rgbClr val="FFFFFF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572">
          <p15:clr>
            <a:srgbClr val="A4A3A4"/>
          </p15:clr>
        </p15:guide>
        <p15:guide id="3" orient="horz" pos="4020" userDrawn="1">
          <p15:clr>
            <a:srgbClr val="A4A3A4"/>
          </p15:clr>
        </p15:guide>
        <p15:guide id="4">
          <p15:clr>
            <a:srgbClr val="A4A3A4"/>
          </p15:clr>
        </p15:guide>
        <p15:guide id="5" pos="172">
          <p15:clr>
            <a:srgbClr val="A4A3A4"/>
          </p15:clr>
        </p15:guide>
        <p15:guide id="6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CCA3"/>
    <a:srgbClr val="00B050"/>
    <a:srgbClr val="008000"/>
    <a:srgbClr val="006600"/>
    <a:srgbClr val="FF0000"/>
    <a:srgbClr val="F8F8F8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85" autoAdjust="0"/>
    <p:restoredTop sz="96386" autoAdjust="0"/>
  </p:normalViewPr>
  <p:slideViewPr>
    <p:cSldViewPr snapToGrid="0">
      <p:cViewPr varScale="1">
        <p:scale>
          <a:sx n="114" d="100"/>
          <a:sy n="114" d="100"/>
        </p:scale>
        <p:origin x="876" y="108"/>
      </p:cViewPr>
      <p:guideLst>
        <p:guide orient="horz"/>
        <p:guide orient="horz" pos="572"/>
        <p:guide orient="horz" pos="4020"/>
        <p:guide/>
        <p:guide pos="172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62" y="108"/>
      </p:cViewPr>
      <p:guideLst>
        <p:guide orient="horz" pos="3126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5F542AB0-9E8B-4ECC-8236-94C711A0249E}" type="datetimeFigureOut">
              <a:rPr lang="ko-KR" altLang="en-US"/>
              <a:pPr/>
              <a:t>2022-10-18</a:t>
            </a:fld>
            <a:endParaRPr lang="en-US" altLang="ko-KR"/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C6041881-79B7-4FB6-89A5-2215936704DA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82283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93" tIns="45249" rIns="90493" bIns="45249" numCol="1" anchor="t" anchorCtr="0" compatLnSpc="1">
            <a:prstTxWarp prst="textNoShape">
              <a:avLst/>
            </a:prstTxWarp>
          </a:bodyPr>
          <a:lstStyle>
            <a:lvl1pPr algn="l" eaLnBrk="0" latin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93" tIns="45249" rIns="90493" bIns="45249" numCol="1" anchor="t" anchorCtr="0" compatLnSpc="1">
            <a:prstTxWarp prst="textNoShape">
              <a:avLst/>
            </a:prstTxWarp>
          </a:bodyPr>
          <a:lstStyle>
            <a:lvl1pPr algn="r" eaLnBrk="0" latin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61187EF4-C365-4087-BB60-D6160A6AA272}" type="datetimeFigureOut">
              <a:rPr lang="ko-KR" altLang="en-US"/>
              <a:pPr>
                <a:defRPr/>
              </a:pPr>
              <a:t>2022-10-18</a:t>
            </a:fld>
            <a:endParaRPr lang="en-US" altLang="ko-K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93" tIns="45249" rIns="90493" bIns="45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93" tIns="45249" rIns="90493" bIns="45249" numCol="1" anchor="b" anchorCtr="0" compatLnSpc="1">
            <a:prstTxWarp prst="textNoShape">
              <a:avLst/>
            </a:prstTxWarp>
          </a:bodyPr>
          <a:lstStyle>
            <a:lvl1pPr algn="l" eaLnBrk="0" latin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93" tIns="45249" rIns="90493" bIns="4524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97D0184D-6942-4265-AD81-FDF3C01E9C69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8677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맑은 고딕" panose="020B0503020000020004" pitchFamily="50" charset="-127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맑은 고딕" panose="020B0503020000020004" pitchFamily="50" charset="-127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맑은 고딕" panose="020B0503020000020004" pitchFamily="50" charset="-127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맑은 고딕" panose="020B0503020000020004" pitchFamily="50" charset="-127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맑은 고딕" panose="020B0503020000020004" pitchFamily="50" charset="-127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428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 userDrawn="1"/>
        </p:nvSpPr>
        <p:spPr bwMode="auto">
          <a:xfrm>
            <a:off x="12700" y="6599238"/>
            <a:ext cx="57626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kumimoji="0" lang="ko-KR" altLang="en-US" sz="1100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  <a:cs typeface="Arial" charset="0"/>
              </a:rPr>
              <a:t>대외비</a:t>
            </a:r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188913" y="556990"/>
            <a:ext cx="9517062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>
            <a:extLst>
              <a:ext uri="{FF2B5EF4-FFF2-40B4-BE49-F238E27FC236}">
                <a16:creationId xmlns:a16="http://schemas.microsoft.com/office/drawing/2014/main" id="{07C145BB-CB66-4192-9D33-B400BB8AE6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02389" y="6577477"/>
            <a:ext cx="959272" cy="18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92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072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118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LG스마트체 Regular" panose="020B0600000101010101" pitchFamily="50" charset="-127"/>
          <a:ea typeface="LG스마트체 Regular" panose="020B0600000101010101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LG스마트체 Regular" pitchFamily="50" charset="-127"/>
          <a:ea typeface="LG스마트체 Regular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LG스마트체 Regular" pitchFamily="50" charset="-127"/>
          <a:ea typeface="LG스마트체 Regular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LG스마트체 Regular" pitchFamily="50" charset="-127"/>
          <a:ea typeface="LG스마트체 Regular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LG스마트체 Regular" pitchFamily="50" charset="-127"/>
          <a:ea typeface="LG스마트체 Regular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그룹 37">
            <a:extLst>
              <a:ext uri="{FF2B5EF4-FFF2-40B4-BE49-F238E27FC236}">
                <a16:creationId xmlns:a16="http://schemas.microsoft.com/office/drawing/2014/main" id="{967E6784-8EA0-E9A1-EEF5-7E7C0A08AEFD}"/>
              </a:ext>
            </a:extLst>
          </p:cNvPr>
          <p:cNvGrpSpPr>
            <a:grpSpLocks noChangeAspect="1"/>
          </p:cNvGrpSpPr>
          <p:nvPr/>
        </p:nvGrpSpPr>
        <p:grpSpPr>
          <a:xfrm>
            <a:off x="276668" y="571308"/>
            <a:ext cx="8028000" cy="5487364"/>
            <a:chOff x="1608139" y="1424328"/>
            <a:chExt cx="5835600" cy="3988800"/>
          </a:xfrm>
        </p:grpSpPr>
        <p:grpSp>
          <p:nvGrpSpPr>
            <p:cNvPr id="2" name="그룹 1">
              <a:extLst>
                <a:ext uri="{FF2B5EF4-FFF2-40B4-BE49-F238E27FC236}">
                  <a16:creationId xmlns:a16="http://schemas.microsoft.com/office/drawing/2014/main" id="{803F8E0B-8F38-13AE-2988-55908A2F634D}"/>
                </a:ext>
              </a:extLst>
            </p:cNvPr>
            <p:cNvGrpSpPr/>
            <p:nvPr/>
          </p:nvGrpSpPr>
          <p:grpSpPr>
            <a:xfrm>
              <a:off x="1608139" y="1424328"/>
              <a:ext cx="5835600" cy="3988800"/>
              <a:chOff x="5744368" y="1093920"/>
              <a:chExt cx="2274048" cy="1544767"/>
            </a:xfrm>
          </p:grpSpPr>
          <p:grpSp>
            <p:nvGrpSpPr>
              <p:cNvPr id="3" name="그룹 2">
                <a:extLst>
                  <a:ext uri="{FF2B5EF4-FFF2-40B4-BE49-F238E27FC236}">
                    <a16:creationId xmlns:a16="http://schemas.microsoft.com/office/drawing/2014/main" id="{9263C2FA-EA2E-665B-D52A-AF86382DF0AE}"/>
                  </a:ext>
                </a:extLst>
              </p:cNvPr>
              <p:cNvGrpSpPr/>
              <p:nvPr/>
            </p:nvGrpSpPr>
            <p:grpSpPr>
              <a:xfrm>
                <a:off x="5744368" y="1093920"/>
                <a:ext cx="2274048" cy="1544767"/>
                <a:chOff x="-5024973" y="1895258"/>
                <a:chExt cx="4806821" cy="3265287"/>
              </a:xfrm>
            </p:grpSpPr>
            <p:sp>
              <p:nvSpPr>
                <p:cNvPr id="22" name="자유형: 도형 21">
                  <a:extLst>
                    <a:ext uri="{FF2B5EF4-FFF2-40B4-BE49-F238E27FC236}">
                      <a16:creationId xmlns:a16="http://schemas.microsoft.com/office/drawing/2014/main" id="{83E81A16-D4D9-33CC-502E-9DBB12DD56DD}"/>
                    </a:ext>
                  </a:extLst>
                </p:cNvPr>
                <p:cNvSpPr/>
                <p:nvPr/>
              </p:nvSpPr>
              <p:spPr>
                <a:xfrm>
                  <a:off x="-4906941" y="2243740"/>
                  <a:ext cx="2070100" cy="2508250"/>
                </a:xfrm>
                <a:custGeom>
                  <a:avLst/>
                  <a:gdLst>
                    <a:gd name="connsiteX0" fmla="*/ 95250 w 2165350"/>
                    <a:gd name="connsiteY0" fmla="*/ 0 h 2508250"/>
                    <a:gd name="connsiteX1" fmla="*/ 0 w 2165350"/>
                    <a:gd name="connsiteY1" fmla="*/ 0 h 2508250"/>
                    <a:gd name="connsiteX2" fmla="*/ 2165350 w 2165350"/>
                    <a:gd name="connsiteY2" fmla="*/ 0 h 2508250"/>
                    <a:gd name="connsiteX3" fmla="*/ 2165350 w 2165350"/>
                    <a:gd name="connsiteY3" fmla="*/ 228600 h 2508250"/>
                    <a:gd name="connsiteX4" fmla="*/ 1778000 w 2165350"/>
                    <a:gd name="connsiteY4" fmla="*/ 228600 h 2508250"/>
                    <a:gd name="connsiteX5" fmla="*/ 1778000 w 2165350"/>
                    <a:gd name="connsiteY5" fmla="*/ 628650 h 2508250"/>
                    <a:gd name="connsiteX6" fmla="*/ 1911350 w 2165350"/>
                    <a:gd name="connsiteY6" fmla="*/ 628650 h 2508250"/>
                    <a:gd name="connsiteX7" fmla="*/ 1911350 w 2165350"/>
                    <a:gd name="connsiteY7" fmla="*/ 1358900 h 2508250"/>
                    <a:gd name="connsiteX8" fmla="*/ 996950 w 2165350"/>
                    <a:gd name="connsiteY8" fmla="*/ 1358900 h 2508250"/>
                    <a:gd name="connsiteX9" fmla="*/ 996950 w 2165350"/>
                    <a:gd name="connsiteY9" fmla="*/ 1416050 h 2508250"/>
                    <a:gd name="connsiteX10" fmla="*/ 1047750 w 2165350"/>
                    <a:gd name="connsiteY10" fmla="*/ 1416050 h 2508250"/>
                    <a:gd name="connsiteX11" fmla="*/ 1047750 w 2165350"/>
                    <a:gd name="connsiteY11" fmla="*/ 1663700 h 2508250"/>
                    <a:gd name="connsiteX12" fmla="*/ 1003300 w 2165350"/>
                    <a:gd name="connsiteY12" fmla="*/ 1663700 h 2508250"/>
                    <a:gd name="connsiteX13" fmla="*/ 1003300 w 2165350"/>
                    <a:gd name="connsiteY13" fmla="*/ 2368550 h 2508250"/>
                    <a:gd name="connsiteX14" fmla="*/ 1778000 w 2165350"/>
                    <a:gd name="connsiteY14" fmla="*/ 2368550 h 2508250"/>
                    <a:gd name="connsiteX15" fmla="*/ 1778000 w 2165350"/>
                    <a:gd name="connsiteY15" fmla="*/ 2508250 h 2508250"/>
                    <a:gd name="connsiteX16" fmla="*/ 95250 w 2165350"/>
                    <a:gd name="connsiteY16" fmla="*/ 2508250 h 2508250"/>
                    <a:gd name="connsiteX17" fmla="*/ 95250 w 2165350"/>
                    <a:gd name="connsiteY17" fmla="*/ 0 h 2508250"/>
                    <a:gd name="connsiteX0" fmla="*/ 0 w 2070100"/>
                    <a:gd name="connsiteY0" fmla="*/ 0 h 2508250"/>
                    <a:gd name="connsiteX1" fmla="*/ 2070100 w 2070100"/>
                    <a:gd name="connsiteY1" fmla="*/ 0 h 2508250"/>
                    <a:gd name="connsiteX2" fmla="*/ 2070100 w 2070100"/>
                    <a:gd name="connsiteY2" fmla="*/ 228600 h 2508250"/>
                    <a:gd name="connsiteX3" fmla="*/ 1682750 w 2070100"/>
                    <a:gd name="connsiteY3" fmla="*/ 228600 h 2508250"/>
                    <a:gd name="connsiteX4" fmla="*/ 1682750 w 2070100"/>
                    <a:gd name="connsiteY4" fmla="*/ 628650 h 2508250"/>
                    <a:gd name="connsiteX5" fmla="*/ 1816100 w 2070100"/>
                    <a:gd name="connsiteY5" fmla="*/ 628650 h 2508250"/>
                    <a:gd name="connsiteX6" fmla="*/ 1816100 w 2070100"/>
                    <a:gd name="connsiteY6" fmla="*/ 1358900 h 2508250"/>
                    <a:gd name="connsiteX7" fmla="*/ 901700 w 2070100"/>
                    <a:gd name="connsiteY7" fmla="*/ 1358900 h 2508250"/>
                    <a:gd name="connsiteX8" fmla="*/ 901700 w 2070100"/>
                    <a:gd name="connsiteY8" fmla="*/ 1416050 h 2508250"/>
                    <a:gd name="connsiteX9" fmla="*/ 952500 w 2070100"/>
                    <a:gd name="connsiteY9" fmla="*/ 1416050 h 2508250"/>
                    <a:gd name="connsiteX10" fmla="*/ 952500 w 2070100"/>
                    <a:gd name="connsiteY10" fmla="*/ 1663700 h 2508250"/>
                    <a:gd name="connsiteX11" fmla="*/ 908050 w 2070100"/>
                    <a:gd name="connsiteY11" fmla="*/ 1663700 h 2508250"/>
                    <a:gd name="connsiteX12" fmla="*/ 908050 w 2070100"/>
                    <a:gd name="connsiteY12" fmla="*/ 2368550 h 2508250"/>
                    <a:gd name="connsiteX13" fmla="*/ 1682750 w 2070100"/>
                    <a:gd name="connsiteY13" fmla="*/ 2368550 h 2508250"/>
                    <a:gd name="connsiteX14" fmla="*/ 1682750 w 2070100"/>
                    <a:gd name="connsiteY14" fmla="*/ 2508250 h 2508250"/>
                    <a:gd name="connsiteX15" fmla="*/ 0 w 2070100"/>
                    <a:gd name="connsiteY15" fmla="*/ 2508250 h 2508250"/>
                    <a:gd name="connsiteX16" fmla="*/ 0 w 2070100"/>
                    <a:gd name="connsiteY16" fmla="*/ 0 h 25082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070100" h="2508250">
                      <a:moveTo>
                        <a:pt x="0" y="0"/>
                      </a:moveTo>
                      <a:lnTo>
                        <a:pt x="2070100" y="0"/>
                      </a:lnTo>
                      <a:lnTo>
                        <a:pt x="2070100" y="228600"/>
                      </a:lnTo>
                      <a:lnTo>
                        <a:pt x="1682750" y="228600"/>
                      </a:lnTo>
                      <a:lnTo>
                        <a:pt x="1682750" y="628650"/>
                      </a:lnTo>
                      <a:lnTo>
                        <a:pt x="1816100" y="628650"/>
                      </a:lnTo>
                      <a:lnTo>
                        <a:pt x="1816100" y="1358900"/>
                      </a:lnTo>
                      <a:lnTo>
                        <a:pt x="901700" y="1358900"/>
                      </a:lnTo>
                      <a:lnTo>
                        <a:pt x="901700" y="1416050"/>
                      </a:lnTo>
                      <a:lnTo>
                        <a:pt x="952500" y="1416050"/>
                      </a:lnTo>
                      <a:lnTo>
                        <a:pt x="952500" y="1663700"/>
                      </a:lnTo>
                      <a:lnTo>
                        <a:pt x="908050" y="1663700"/>
                      </a:lnTo>
                      <a:lnTo>
                        <a:pt x="908050" y="2368550"/>
                      </a:lnTo>
                      <a:lnTo>
                        <a:pt x="1682750" y="2368550"/>
                      </a:lnTo>
                      <a:lnTo>
                        <a:pt x="1682750" y="2508250"/>
                      </a:lnTo>
                      <a:lnTo>
                        <a:pt x="0" y="250825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3175" algn="ctr">
                  <a:noFill/>
                  <a:round/>
                  <a:headEnd/>
                  <a:tailEnd/>
                </a:ln>
              </p:spPr>
              <p:txBody>
                <a:bodyPr wrap="none" lIns="59372" tIns="29686" rIns="59372" bIns="29686" anchor="ctr"/>
                <a:lstStyle/>
                <a:p>
                  <a:pPr defTabSz="207963">
                    <a:spcBef>
                      <a:spcPct val="50000"/>
                    </a:spcBef>
                  </a:pPr>
                  <a:endParaRPr lang="ko-KR" altLang="en-US" sz="900" dirty="0">
                    <a:solidFill>
                      <a:srgbClr val="000000"/>
                    </a:solidFill>
                    <a:latin typeface="LG스마트체2.0 Regular" panose="020B0600000101010101" pitchFamily="50" charset="-127"/>
                    <a:ea typeface="LG스마트체2.0 Regular" panose="020B0600000101010101" pitchFamily="50" charset="-127"/>
                    <a:cs typeface="Arial" panose="020B0604020202020204" pitchFamily="34" charset="0"/>
                  </a:endParaRPr>
                </a:p>
              </p:txBody>
            </p:sp>
            <p:pic>
              <p:nvPicPr>
                <p:cNvPr id="23" name="그림 22">
                  <a:extLst>
                    <a:ext uri="{FF2B5EF4-FFF2-40B4-BE49-F238E27FC236}">
                      <a16:creationId xmlns:a16="http://schemas.microsoft.com/office/drawing/2014/main" id="{6C7C3C72-161A-0080-9A61-B41B9A60C91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689" t="3980" r="-1248"/>
                <a:stretch/>
              </p:blipFill>
              <p:spPr>
                <a:xfrm>
                  <a:off x="-5024973" y="1895258"/>
                  <a:ext cx="4806821" cy="3265287"/>
                </a:xfrm>
                <a:prstGeom prst="rect">
                  <a:avLst/>
                </a:prstGeom>
              </p:spPr>
            </p:pic>
          </p:grpSp>
          <p:sp>
            <p:nvSpPr>
              <p:cNvPr id="4" name="직사각형 3">
                <a:extLst>
                  <a:ext uri="{FF2B5EF4-FFF2-40B4-BE49-F238E27FC236}">
                    <a16:creationId xmlns:a16="http://schemas.microsoft.com/office/drawing/2014/main" id="{D764EE87-61D2-3CAC-5AF0-B20C287BE23F}"/>
                  </a:ext>
                </a:extLst>
              </p:cNvPr>
              <p:cNvSpPr/>
              <p:nvPr/>
            </p:nvSpPr>
            <p:spPr>
              <a:xfrm>
                <a:off x="5808715" y="1264201"/>
                <a:ext cx="2095500" cy="1190625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prstDash val="sysDash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" name="직사각형 6">
                <a:extLst>
                  <a:ext uri="{FF2B5EF4-FFF2-40B4-BE49-F238E27FC236}">
                    <a16:creationId xmlns:a16="http://schemas.microsoft.com/office/drawing/2014/main" id="{E51D9846-2926-124C-8375-7446A40DCDB5}"/>
                  </a:ext>
                </a:extLst>
              </p:cNvPr>
              <p:cNvSpPr/>
              <p:nvPr/>
            </p:nvSpPr>
            <p:spPr>
              <a:xfrm>
                <a:off x="6851702" y="1878180"/>
                <a:ext cx="111125" cy="57150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prstDash val="sysDash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직사각형 7">
                <a:extLst>
                  <a:ext uri="{FF2B5EF4-FFF2-40B4-BE49-F238E27FC236}">
                    <a16:creationId xmlns:a16="http://schemas.microsoft.com/office/drawing/2014/main" id="{689C0547-7677-5F73-5739-DE91E4DD318F}"/>
                  </a:ext>
                </a:extLst>
              </p:cNvPr>
              <p:cNvSpPr/>
              <p:nvPr/>
            </p:nvSpPr>
            <p:spPr>
              <a:xfrm>
                <a:off x="6143677" y="1878180"/>
                <a:ext cx="111125" cy="57150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prstDash val="sysDash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직사각형 8">
                <a:extLst>
                  <a:ext uri="{FF2B5EF4-FFF2-40B4-BE49-F238E27FC236}">
                    <a16:creationId xmlns:a16="http://schemas.microsoft.com/office/drawing/2014/main" id="{C8DB36D8-D038-1C25-BF74-0F86FEA7AFCD}"/>
                  </a:ext>
                </a:extLst>
              </p:cNvPr>
              <p:cNvSpPr/>
              <p:nvPr/>
            </p:nvSpPr>
            <p:spPr>
              <a:xfrm>
                <a:off x="7432727" y="1878180"/>
                <a:ext cx="111125" cy="57150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prstDash val="sysDash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2" name="직선 연결선 11">
                <a:extLst>
                  <a:ext uri="{FF2B5EF4-FFF2-40B4-BE49-F238E27FC236}">
                    <a16:creationId xmlns:a16="http://schemas.microsoft.com/office/drawing/2014/main" id="{1D4122C4-A8FF-FB0C-8141-9865246A16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44850" y="1874505"/>
                <a:ext cx="86150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prstDash val="solid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6" name="자유형: 도형 15">
                <a:extLst>
                  <a:ext uri="{FF2B5EF4-FFF2-40B4-BE49-F238E27FC236}">
                    <a16:creationId xmlns:a16="http://schemas.microsoft.com/office/drawing/2014/main" id="{C6D81CD4-B66B-31A1-2795-A85165C81187}"/>
                  </a:ext>
                </a:extLst>
              </p:cNvPr>
              <p:cNvSpPr/>
              <p:nvPr/>
            </p:nvSpPr>
            <p:spPr>
              <a:xfrm>
                <a:off x="6223001" y="1257300"/>
                <a:ext cx="546100" cy="1187450"/>
              </a:xfrm>
              <a:custGeom>
                <a:avLst/>
                <a:gdLst>
                  <a:gd name="connsiteX0" fmla="*/ 546100 w 546100"/>
                  <a:gd name="connsiteY0" fmla="*/ 0 h 1187450"/>
                  <a:gd name="connsiteX1" fmla="*/ 546100 w 546100"/>
                  <a:gd name="connsiteY1" fmla="*/ 107950 h 1187450"/>
                  <a:gd name="connsiteX2" fmla="*/ 371475 w 546100"/>
                  <a:gd name="connsiteY2" fmla="*/ 107950 h 1187450"/>
                  <a:gd name="connsiteX3" fmla="*/ 371475 w 546100"/>
                  <a:gd name="connsiteY3" fmla="*/ 304800 h 1187450"/>
                  <a:gd name="connsiteX4" fmla="*/ 425450 w 546100"/>
                  <a:gd name="connsiteY4" fmla="*/ 304800 h 1187450"/>
                  <a:gd name="connsiteX5" fmla="*/ 425450 w 546100"/>
                  <a:gd name="connsiteY5" fmla="*/ 647700 h 1187450"/>
                  <a:gd name="connsiteX6" fmla="*/ 19050 w 546100"/>
                  <a:gd name="connsiteY6" fmla="*/ 647700 h 1187450"/>
                  <a:gd name="connsiteX7" fmla="*/ 19050 w 546100"/>
                  <a:gd name="connsiteY7" fmla="*/ 796925 h 1187450"/>
                  <a:gd name="connsiteX8" fmla="*/ 0 w 546100"/>
                  <a:gd name="connsiteY8" fmla="*/ 796925 h 1187450"/>
                  <a:gd name="connsiteX9" fmla="*/ 0 w 546100"/>
                  <a:gd name="connsiteY9" fmla="*/ 1123950 h 1187450"/>
                  <a:gd name="connsiteX10" fmla="*/ 371475 w 546100"/>
                  <a:gd name="connsiteY10" fmla="*/ 1123950 h 1187450"/>
                  <a:gd name="connsiteX11" fmla="*/ 371475 w 546100"/>
                  <a:gd name="connsiteY11" fmla="*/ 1187450 h 1187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46100" h="1187450">
                    <a:moveTo>
                      <a:pt x="546100" y="0"/>
                    </a:moveTo>
                    <a:lnTo>
                      <a:pt x="546100" y="107950"/>
                    </a:lnTo>
                    <a:lnTo>
                      <a:pt x="371475" y="107950"/>
                    </a:lnTo>
                    <a:lnTo>
                      <a:pt x="371475" y="304800"/>
                    </a:lnTo>
                    <a:lnTo>
                      <a:pt x="425450" y="304800"/>
                    </a:lnTo>
                    <a:lnTo>
                      <a:pt x="425450" y="647700"/>
                    </a:lnTo>
                    <a:lnTo>
                      <a:pt x="19050" y="647700"/>
                    </a:lnTo>
                    <a:lnTo>
                      <a:pt x="19050" y="796925"/>
                    </a:lnTo>
                    <a:lnTo>
                      <a:pt x="0" y="796925"/>
                    </a:lnTo>
                    <a:lnTo>
                      <a:pt x="0" y="1123950"/>
                    </a:lnTo>
                    <a:lnTo>
                      <a:pt x="371475" y="1123950"/>
                    </a:lnTo>
                    <a:lnTo>
                      <a:pt x="371475" y="118745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자유형: 도형 17">
                <a:extLst>
                  <a:ext uri="{FF2B5EF4-FFF2-40B4-BE49-F238E27FC236}">
                    <a16:creationId xmlns:a16="http://schemas.microsoft.com/office/drawing/2014/main" id="{F707404A-57B3-8672-8DD0-D4443E7614D8}"/>
                  </a:ext>
                </a:extLst>
              </p:cNvPr>
              <p:cNvSpPr/>
              <p:nvPr/>
            </p:nvSpPr>
            <p:spPr>
              <a:xfrm>
                <a:off x="6851650" y="1574800"/>
                <a:ext cx="1054100" cy="311150"/>
              </a:xfrm>
              <a:custGeom>
                <a:avLst/>
                <a:gdLst>
                  <a:gd name="connsiteX0" fmla="*/ 1054100 w 1054100"/>
                  <a:gd name="connsiteY0" fmla="*/ 0 h 311150"/>
                  <a:gd name="connsiteX1" fmla="*/ 0 w 1054100"/>
                  <a:gd name="connsiteY1" fmla="*/ 0 h 311150"/>
                  <a:gd name="connsiteX2" fmla="*/ 0 w 1054100"/>
                  <a:gd name="connsiteY2" fmla="*/ 311150 h 311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54100" h="311150">
                    <a:moveTo>
                      <a:pt x="1054100" y="0"/>
                    </a:moveTo>
                    <a:lnTo>
                      <a:pt x="0" y="0"/>
                    </a:lnTo>
                    <a:lnTo>
                      <a:pt x="0" y="311150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prstDash val="solid"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자유형: 도형 18">
                <a:extLst>
                  <a:ext uri="{FF2B5EF4-FFF2-40B4-BE49-F238E27FC236}">
                    <a16:creationId xmlns:a16="http://schemas.microsoft.com/office/drawing/2014/main" id="{1D20E19C-EE1E-02D3-1BD3-CB77C6233DF1}"/>
                  </a:ext>
                </a:extLst>
              </p:cNvPr>
              <p:cNvSpPr/>
              <p:nvPr/>
            </p:nvSpPr>
            <p:spPr>
              <a:xfrm>
                <a:off x="6597650" y="1263650"/>
                <a:ext cx="1301750" cy="612775"/>
              </a:xfrm>
              <a:custGeom>
                <a:avLst/>
                <a:gdLst>
                  <a:gd name="connsiteX0" fmla="*/ 174625 w 1301750"/>
                  <a:gd name="connsiteY0" fmla="*/ 0 h 612775"/>
                  <a:gd name="connsiteX1" fmla="*/ 1301750 w 1301750"/>
                  <a:gd name="connsiteY1" fmla="*/ 0 h 612775"/>
                  <a:gd name="connsiteX2" fmla="*/ 1301750 w 1301750"/>
                  <a:gd name="connsiteY2" fmla="*/ 307975 h 612775"/>
                  <a:gd name="connsiteX3" fmla="*/ 257175 w 1301750"/>
                  <a:gd name="connsiteY3" fmla="*/ 307975 h 612775"/>
                  <a:gd name="connsiteX4" fmla="*/ 257175 w 1301750"/>
                  <a:gd name="connsiteY4" fmla="*/ 612775 h 612775"/>
                  <a:gd name="connsiteX5" fmla="*/ 57150 w 1301750"/>
                  <a:gd name="connsiteY5" fmla="*/ 612775 h 612775"/>
                  <a:gd name="connsiteX6" fmla="*/ 57150 w 1301750"/>
                  <a:gd name="connsiteY6" fmla="*/ 298450 h 612775"/>
                  <a:gd name="connsiteX7" fmla="*/ 0 w 1301750"/>
                  <a:gd name="connsiteY7" fmla="*/ 298450 h 612775"/>
                  <a:gd name="connsiteX8" fmla="*/ 0 w 1301750"/>
                  <a:gd name="connsiteY8" fmla="*/ 98425 h 612775"/>
                  <a:gd name="connsiteX9" fmla="*/ 174625 w 1301750"/>
                  <a:gd name="connsiteY9" fmla="*/ 98425 h 612775"/>
                  <a:gd name="connsiteX10" fmla="*/ 174625 w 1301750"/>
                  <a:gd name="connsiteY10" fmla="*/ 0 h 612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301750" h="612775">
                    <a:moveTo>
                      <a:pt x="174625" y="0"/>
                    </a:moveTo>
                    <a:lnTo>
                      <a:pt x="1301750" y="0"/>
                    </a:lnTo>
                    <a:lnTo>
                      <a:pt x="1301750" y="307975"/>
                    </a:lnTo>
                    <a:lnTo>
                      <a:pt x="257175" y="307975"/>
                    </a:lnTo>
                    <a:lnTo>
                      <a:pt x="257175" y="612775"/>
                    </a:lnTo>
                    <a:lnTo>
                      <a:pt x="57150" y="612775"/>
                    </a:lnTo>
                    <a:lnTo>
                      <a:pt x="57150" y="298450"/>
                    </a:lnTo>
                    <a:lnTo>
                      <a:pt x="0" y="298450"/>
                    </a:lnTo>
                    <a:lnTo>
                      <a:pt x="0" y="98425"/>
                    </a:lnTo>
                    <a:lnTo>
                      <a:pt x="174625" y="98425"/>
                    </a:lnTo>
                    <a:lnTo>
                      <a:pt x="174625" y="0"/>
                    </a:lnTo>
                    <a:close/>
                  </a:path>
                </a:pathLst>
              </a:custGeom>
              <a:solidFill>
                <a:srgbClr val="FF00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B0AD0B0-C3A2-45B8-2C18-36B6C153D650}"/>
                  </a:ext>
                </a:extLst>
              </p:cNvPr>
              <p:cNvSpPr txBox="1"/>
              <p:nvPr/>
            </p:nvSpPr>
            <p:spPr>
              <a:xfrm>
                <a:off x="6009670" y="1511851"/>
                <a:ext cx="362315" cy="536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spAutoFit/>
              </a:bodyPr>
              <a:lstStyle/>
              <a:p>
                <a:pPr algn="ctr"/>
                <a:r>
                  <a:rPr lang="ko-KR" altLang="en-US" sz="900" dirty="0">
                    <a:solidFill>
                      <a:schemeClr val="tx1"/>
                    </a:solidFill>
                    <a:latin typeface="LG스마트체2.0 Regular" panose="020B0600000101010101" pitchFamily="50" charset="-127"/>
                    <a:ea typeface="LG스마트체2.0 Regular" panose="020B0600000101010101" pitchFamily="50" charset="-127"/>
                  </a:rPr>
                  <a:t>금회 공사 구간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4E8A235-C54B-86F0-D712-1DFFC7018CE0}"/>
                  </a:ext>
                </a:extLst>
              </p:cNvPr>
              <p:cNvSpPr txBox="1"/>
              <p:nvPr/>
            </p:nvSpPr>
            <p:spPr>
              <a:xfrm>
                <a:off x="7182672" y="1407437"/>
                <a:ext cx="211624" cy="3898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36000" tIns="0" rIns="36000" bIns="0" rtlCol="0">
                <a:spAutoFit/>
              </a:bodyPr>
              <a:lstStyle/>
              <a:p>
                <a:pPr algn="ctr"/>
                <a:r>
                  <a:rPr lang="ko-KR" altLang="en-US" sz="900" dirty="0">
                    <a:solidFill>
                      <a:schemeClr val="tx1"/>
                    </a:solidFill>
                    <a:latin typeface="LG스마트체2.0 Regular" panose="020B0600000101010101" pitchFamily="50" charset="-127"/>
                    <a:ea typeface="LG스마트체2.0 Regular" panose="020B0600000101010101" pitchFamily="50" charset="-127"/>
                  </a:rPr>
                  <a:t>피트공간</a:t>
                </a:r>
                <a:endParaRPr lang="en-US" altLang="ko-KR" sz="900" dirty="0">
                  <a:solidFill>
                    <a:schemeClr val="tx1"/>
                  </a:solidFill>
                  <a:latin typeface="LG스마트체2.0 Regular" panose="020B0600000101010101" pitchFamily="50" charset="-127"/>
                  <a:ea typeface="LG스마트체2.0 Regular" panose="020B0600000101010101" pitchFamily="50" charset="-127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D3E3923-F96F-9B85-7780-6AEBA00B80F5}"/>
                  </a:ext>
                </a:extLst>
              </p:cNvPr>
              <p:cNvSpPr txBox="1"/>
              <p:nvPr/>
            </p:nvSpPr>
            <p:spPr>
              <a:xfrm>
                <a:off x="7182672" y="1516257"/>
                <a:ext cx="211624" cy="53637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algn="ctr"/>
                <a:r>
                  <a:rPr lang="ko-KR" altLang="en-US" sz="900">
                    <a:solidFill>
                      <a:schemeClr val="tx1"/>
                    </a:solidFill>
                    <a:latin typeface="LG스마트체2.0 Regular" panose="020B0600000101010101" pitchFamily="50" charset="-127"/>
                    <a:ea typeface="LG스마트체2.0 Regular" panose="020B0600000101010101" pitchFamily="50" charset="-127"/>
                  </a:rPr>
                  <a:t>배관</a:t>
                </a:r>
                <a:endParaRPr lang="ko-KR" altLang="en-US" sz="900" dirty="0">
                  <a:solidFill>
                    <a:schemeClr val="tx1"/>
                  </a:solidFill>
                  <a:latin typeface="LG스마트체2.0 Regular" panose="020B0600000101010101" pitchFamily="50" charset="-127"/>
                  <a:ea typeface="LG스마트체2.0 Regular" panose="020B0600000101010101" pitchFamily="50" charset="-127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D86496B-F107-7D07-AA36-D2F96884D836}"/>
                  </a:ext>
                </a:extLst>
              </p:cNvPr>
              <p:cNvSpPr txBox="1"/>
              <p:nvPr/>
            </p:nvSpPr>
            <p:spPr>
              <a:xfrm>
                <a:off x="6980926" y="1307225"/>
                <a:ext cx="258147" cy="53637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algn="ctr"/>
                <a:r>
                  <a:rPr lang="en-US" altLang="ko-KR" sz="900" dirty="0">
                    <a:solidFill>
                      <a:schemeClr val="tx1"/>
                    </a:solidFill>
                    <a:latin typeface="LG스마트체2.0 Regular" panose="020B0600000101010101" pitchFamily="50" charset="-127"/>
                    <a:ea typeface="LG스마트체2.0 Regular" panose="020B0600000101010101" pitchFamily="50" charset="-127"/>
                  </a:rPr>
                  <a:t>Cable Tray</a:t>
                </a:r>
                <a:endParaRPr lang="ko-KR" altLang="en-US" sz="900" dirty="0">
                  <a:solidFill>
                    <a:schemeClr val="tx1"/>
                  </a:solidFill>
                  <a:latin typeface="LG스마트체2.0 Regular" panose="020B0600000101010101" pitchFamily="50" charset="-127"/>
                  <a:ea typeface="LG스마트체2.0 Regular" panose="020B0600000101010101" pitchFamily="50" charset="-127"/>
                </a:endParaRPr>
              </a:p>
            </p:txBody>
          </p:sp>
        </p:grp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72B871F7-FDC6-833C-813E-EF30C390001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95268" y="1864564"/>
              <a:ext cx="0" cy="112517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 type="non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직선 연결선 28">
              <a:extLst>
                <a:ext uri="{FF2B5EF4-FFF2-40B4-BE49-F238E27FC236}">
                  <a16:creationId xmlns:a16="http://schemas.microsoft.com/office/drawing/2014/main" id="{4E9FC8BE-1E13-48F9-9E76-5003BBCC36C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16583" y="1951824"/>
              <a:ext cx="1678685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prstDash val="solid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2A4ACE1C-A629-5BC3-FD1E-F06FE3D6E79E}"/>
                </a:ext>
              </a:extLst>
            </p:cNvPr>
            <p:cNvCxnSpPr/>
            <p:nvPr/>
          </p:nvCxnSpPr>
          <p:spPr bwMode="auto">
            <a:xfrm>
              <a:off x="6798184" y="1902664"/>
              <a:ext cx="0" cy="612708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prstDash val="solid"/>
              <a:round/>
              <a:headEnd type="non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352A10F3-F1A0-A66C-C6EA-F6CEDB325D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97809" y="2508840"/>
              <a:ext cx="3003041" cy="0"/>
            </a:xfrm>
            <a:prstGeom prst="line">
              <a:avLst/>
            </a:prstGeom>
            <a:noFill/>
            <a:ln w="28575">
              <a:solidFill>
                <a:srgbClr val="FFC000"/>
              </a:solidFill>
              <a:prstDash val="solid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40" name="직선 연결선 39">
            <a:extLst>
              <a:ext uri="{FF2B5EF4-FFF2-40B4-BE49-F238E27FC236}">
                <a16:creationId xmlns:a16="http://schemas.microsoft.com/office/drawing/2014/main" id="{2550D2DC-E6F2-D5D1-BBB6-8E8699858021}"/>
              </a:ext>
            </a:extLst>
          </p:cNvPr>
          <p:cNvCxnSpPr/>
          <p:nvPr/>
        </p:nvCxnSpPr>
        <p:spPr>
          <a:xfrm>
            <a:off x="8305800" y="1254332"/>
            <a:ext cx="60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4842BDA-7E34-FB85-DB44-9E0E427D4838}"/>
              </a:ext>
            </a:extLst>
          </p:cNvPr>
          <p:cNvSpPr txBox="1"/>
          <p:nvPr/>
        </p:nvSpPr>
        <p:spPr>
          <a:xfrm>
            <a:off x="8894903" y="1171235"/>
            <a:ext cx="911328" cy="184666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tx1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방화 벽체</a:t>
            </a:r>
          </a:p>
        </p:txBody>
      </p:sp>
    </p:spTree>
    <p:extLst>
      <p:ext uri="{BB962C8B-B14F-4D97-AF65-F5344CB8AC3E}">
        <p14:creationId xmlns:p14="http://schemas.microsoft.com/office/powerpoint/2010/main" val="258889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7015A363-2B86-296B-E573-4D86F9F51323}"/>
              </a:ext>
            </a:extLst>
          </p:cNvPr>
          <p:cNvSpPr/>
          <p:nvPr/>
        </p:nvSpPr>
        <p:spPr>
          <a:xfrm>
            <a:off x="533400" y="3575050"/>
            <a:ext cx="2870200" cy="4699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7A6B1039-FBE4-B4BC-3326-24C8264D417F}"/>
              </a:ext>
            </a:extLst>
          </p:cNvPr>
          <p:cNvSpPr/>
          <p:nvPr/>
        </p:nvSpPr>
        <p:spPr>
          <a:xfrm>
            <a:off x="3413760" y="2141220"/>
            <a:ext cx="3314700" cy="1912620"/>
          </a:xfrm>
          <a:prstGeom prst="rect">
            <a:avLst/>
          </a:prstGeom>
          <a:solidFill>
            <a:srgbClr val="FFFFCC"/>
          </a:solidFill>
          <a:ln w="3175" algn="ctr">
            <a:noFill/>
            <a:round/>
            <a:headEnd/>
            <a:tailEnd/>
          </a:ln>
        </p:spPr>
        <p:txBody>
          <a:bodyPr wrap="none" lIns="59372" tIns="29686" rIns="59372" bIns="29686" anchor="ctr"/>
          <a:lstStyle/>
          <a:p>
            <a:pPr defTabSz="207963">
              <a:spcBef>
                <a:spcPct val="50000"/>
              </a:spcBef>
            </a:pPr>
            <a:endParaRPr lang="ko-KR" altLang="en-US" sz="900">
              <a:solidFill>
                <a:srgbClr val="000000"/>
              </a:solidFill>
              <a:latin typeface="LG스마트체2.0 Regular" panose="020B0600000101010101" pitchFamily="50" charset="-127"/>
              <a:ea typeface="LG스마트체2.0 Regular" panose="020B0600000101010101" pitchFamily="50" charset="-127"/>
              <a:cs typeface="Arial" panose="020B0604020202020204" pitchFamily="34" charset="0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5F70B15B-897C-5FFB-7DA7-FCDC36157F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66" t="35921" r="38603" b="35194"/>
          <a:stretch/>
        </p:blipFill>
        <p:spPr>
          <a:xfrm>
            <a:off x="385869" y="1795243"/>
            <a:ext cx="9272468" cy="2916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7DED669-0723-8A95-CCD2-4B800F82022E}"/>
              </a:ext>
            </a:extLst>
          </p:cNvPr>
          <p:cNvSpPr txBox="1"/>
          <p:nvPr/>
        </p:nvSpPr>
        <p:spPr>
          <a:xfrm>
            <a:off x="4674678" y="3097530"/>
            <a:ext cx="1053021" cy="13849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ko-KR" altLang="en-US" sz="900" dirty="0">
                <a:solidFill>
                  <a:schemeClr val="tx1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금회공사구간 </a:t>
            </a:r>
            <a:r>
              <a:rPr lang="en-US" altLang="ko-KR" sz="900" dirty="0">
                <a:solidFill>
                  <a:schemeClr val="tx1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(CR)</a:t>
            </a:r>
            <a:endParaRPr lang="ko-KR" altLang="en-US" sz="900" dirty="0">
              <a:solidFill>
                <a:schemeClr val="tx1"/>
              </a:solidFill>
              <a:latin typeface="LG스마트체2.0 Regular" panose="020B0600000101010101" pitchFamily="50" charset="-127"/>
              <a:ea typeface="LG스마트체2.0 Regular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1056D04-48B4-264E-FC3C-D2F4926A2AF6}"/>
              </a:ext>
            </a:extLst>
          </p:cNvPr>
          <p:cNvSpPr txBox="1"/>
          <p:nvPr/>
        </p:nvSpPr>
        <p:spPr>
          <a:xfrm>
            <a:off x="4928677" y="3713480"/>
            <a:ext cx="545024" cy="13849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ko-KR" altLang="en-US" sz="900">
                <a:solidFill>
                  <a:schemeClr val="tx1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피트공간</a:t>
            </a:r>
            <a:endParaRPr lang="ko-KR" altLang="en-US" sz="900" dirty="0">
              <a:solidFill>
                <a:schemeClr val="tx1"/>
              </a:solidFill>
              <a:latin typeface="LG스마트체2.0 Regular" panose="020B0600000101010101" pitchFamily="50" charset="-127"/>
              <a:ea typeface="LG스마트체2.0 Regular" panose="020B0600000101010101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6584A8-3EFF-2C37-D252-1AB514953519}"/>
              </a:ext>
            </a:extLst>
          </p:cNvPr>
          <p:cNvSpPr txBox="1"/>
          <p:nvPr/>
        </p:nvSpPr>
        <p:spPr>
          <a:xfrm>
            <a:off x="2242627" y="3855858"/>
            <a:ext cx="545024" cy="13849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ko-KR" altLang="en-US" sz="900" dirty="0">
                <a:solidFill>
                  <a:schemeClr val="tx1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피트공간</a:t>
            </a:r>
          </a:p>
        </p:txBody>
      </p: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861238AA-9559-2D5D-4FAC-1C729D4776C1}"/>
              </a:ext>
            </a:extLst>
          </p:cNvPr>
          <p:cNvCxnSpPr/>
          <p:nvPr/>
        </p:nvCxnSpPr>
        <p:spPr>
          <a:xfrm>
            <a:off x="3403600" y="2141220"/>
            <a:ext cx="0" cy="19126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63F3E4A4-F80A-C2F8-0F4C-973AC663C986}"/>
              </a:ext>
            </a:extLst>
          </p:cNvPr>
          <p:cNvCxnSpPr>
            <a:cxnSpLocks/>
          </p:cNvCxnSpPr>
          <p:nvPr/>
        </p:nvCxnSpPr>
        <p:spPr>
          <a:xfrm>
            <a:off x="2690813" y="3253243"/>
            <a:ext cx="6953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084121C-27AC-C9A6-01CC-752EEF3122D0}"/>
              </a:ext>
            </a:extLst>
          </p:cNvPr>
          <p:cNvSpPr txBox="1"/>
          <p:nvPr/>
        </p:nvSpPr>
        <p:spPr>
          <a:xfrm>
            <a:off x="2699827" y="3090193"/>
            <a:ext cx="545024" cy="138499"/>
          </a:xfrm>
          <a:prstGeom prst="rect">
            <a:avLst/>
          </a:prstGeom>
          <a:noFill/>
          <a:ln w="6350">
            <a:noFill/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ko-KR" altLang="en-US" sz="900" dirty="0">
                <a:solidFill>
                  <a:schemeClr val="tx1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방화벽체</a:t>
            </a:r>
          </a:p>
        </p:txBody>
      </p:sp>
      <p:cxnSp>
        <p:nvCxnSpPr>
          <p:cNvPr id="46" name="직선 연결선 45">
            <a:extLst>
              <a:ext uri="{FF2B5EF4-FFF2-40B4-BE49-F238E27FC236}">
                <a16:creationId xmlns:a16="http://schemas.microsoft.com/office/drawing/2014/main" id="{CF7CBE35-FAF5-81DD-9BD6-04C3259369BD}"/>
              </a:ext>
            </a:extLst>
          </p:cNvPr>
          <p:cNvCxnSpPr>
            <a:cxnSpLocks/>
          </p:cNvCxnSpPr>
          <p:nvPr/>
        </p:nvCxnSpPr>
        <p:spPr bwMode="auto">
          <a:xfrm flipH="1">
            <a:off x="647700" y="3803164"/>
            <a:ext cx="2774634" cy="0"/>
          </a:xfrm>
          <a:prstGeom prst="line">
            <a:avLst/>
          </a:prstGeom>
          <a:noFill/>
          <a:ln w="28575">
            <a:solidFill>
              <a:srgbClr val="FFC000"/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824949AF-5970-F3CC-FDFC-C6876329F363}"/>
              </a:ext>
            </a:extLst>
          </p:cNvPr>
          <p:cNvSpPr txBox="1"/>
          <p:nvPr/>
        </p:nvSpPr>
        <p:spPr>
          <a:xfrm>
            <a:off x="1307279" y="3817268"/>
            <a:ext cx="545024" cy="138499"/>
          </a:xfrm>
          <a:prstGeom prst="rect">
            <a:avLst/>
          </a:prstGeom>
          <a:noFill/>
          <a:ln w="6350">
            <a:noFill/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ko-KR" altLang="en-US" sz="900" dirty="0">
                <a:solidFill>
                  <a:schemeClr val="tx1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배관</a:t>
            </a:r>
          </a:p>
        </p:txBody>
      </p: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1620596B-292D-C534-4DB9-ADE7EFA35348}"/>
              </a:ext>
            </a:extLst>
          </p:cNvPr>
          <p:cNvCxnSpPr>
            <a:cxnSpLocks/>
          </p:cNvCxnSpPr>
          <p:nvPr/>
        </p:nvCxnSpPr>
        <p:spPr bwMode="auto">
          <a:xfrm flipH="1">
            <a:off x="647700" y="3713480"/>
            <a:ext cx="2771775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solid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A074EEDC-6A5C-14BC-07B8-36C3C15829BC}"/>
              </a:ext>
            </a:extLst>
          </p:cNvPr>
          <p:cNvSpPr txBox="1"/>
          <p:nvPr/>
        </p:nvSpPr>
        <p:spPr>
          <a:xfrm>
            <a:off x="1233514" y="3560093"/>
            <a:ext cx="692555" cy="138499"/>
          </a:xfrm>
          <a:prstGeom prst="rect">
            <a:avLst/>
          </a:prstGeom>
          <a:noFill/>
          <a:ln w="6350">
            <a:noFill/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LG스마트체2.0 Regular" panose="020B0600000101010101" pitchFamily="50" charset="-127"/>
                <a:ea typeface="LG스마트체2.0 Regular" panose="020B0600000101010101" pitchFamily="50" charset="-127"/>
              </a:rPr>
              <a:t>Cable Tray</a:t>
            </a:r>
            <a:endParaRPr lang="ko-KR" altLang="en-US" sz="900" dirty="0">
              <a:solidFill>
                <a:schemeClr val="tx1"/>
              </a:solidFill>
              <a:latin typeface="LG스마트체2.0 Regular" panose="020B0600000101010101" pitchFamily="50" charset="-127"/>
              <a:ea typeface="LG스마트체2.0 Regular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789098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A4 용지(210x297mm)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LG스마트체2.0 Regular</vt:lpstr>
      <vt:lpstr>LG스마트체 Regular</vt:lpstr>
      <vt:lpstr>맑은 고딕</vt:lpstr>
      <vt:lpstr>Arial</vt:lpstr>
      <vt:lpstr>굴림</vt:lpstr>
      <vt:lpstr>디자인 사용자 지정</vt:lpstr>
      <vt:lpstr>기본 디자인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/>
  <cp:lastModifiedBy/>
  <cp:revision>13</cp:revision>
  <dcterms:created xsi:type="dcterms:W3CDTF">2020-08-25T08:08:55Z</dcterms:created>
  <dcterms:modified xsi:type="dcterms:W3CDTF">2022-10-18T03:58:07Z</dcterms:modified>
</cp:coreProperties>
</file>