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331" r:id="rId3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C4BF76-5D56-4337-8A78-CBCE1A770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A7C0F6F-05CA-4199-A3AA-57E42C23F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0D0AC6C-54E1-4123-845C-C356E1E7A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AC12-92DA-49F8-ABAD-2B308EE24C91}" type="datetimeFigureOut">
              <a:rPr lang="ko-KR" altLang="en-US" smtClean="0"/>
              <a:t>2019-02-12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51783A9-6BDA-4E61-A6E7-0AAAF1619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71A0B9-C0DE-43A0-B9B4-EBF64BE6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1F8D-31F9-4CF8-9EE1-799F328180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338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5229E2-4F43-46ED-A309-21B2428AA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315D48E-C3AD-401D-830D-7E752FAF9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ADFB8B5-9565-4F87-8919-4C469615A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AC12-92DA-49F8-ABAD-2B308EE24C91}" type="datetimeFigureOut">
              <a:rPr lang="ko-KR" altLang="en-US" smtClean="0"/>
              <a:t>2019-02-12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67CB8D-BAC6-45F1-AAF0-3E028A481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F1785D-6373-4A9C-8A15-D5736BD6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1F8D-31F9-4CF8-9EE1-799F328180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870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16E491E-EEFA-4990-AA16-B0264AF44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E45F8D9-9560-498E-9FEA-872D0D13E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390C578-86EA-4B5A-861C-22A31C81F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AC12-92DA-49F8-ABAD-2B308EE24C91}" type="datetimeFigureOut">
              <a:rPr lang="ko-KR" altLang="en-US" smtClean="0"/>
              <a:t>2019-02-12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A363D0E-F016-470C-BA4C-DEDE3AF2B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536CC4B-02E2-4171-A349-F0199127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1F8D-31F9-4CF8-9EE1-799F328180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70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74DEA5-16E5-48F0-8E5A-1F166FC5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DACDF5-AFD6-4643-9D96-8A45646E7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B9C870-244A-409C-8238-CFE860DB5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AC12-92DA-49F8-ABAD-2B308EE24C91}" type="datetimeFigureOut">
              <a:rPr lang="ko-KR" altLang="en-US" smtClean="0"/>
              <a:t>2019-02-12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F38D3E-58EF-4E4F-B2D0-19E4F12FF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110A0A4-AC66-426C-8326-2975FC07A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1F8D-31F9-4CF8-9EE1-799F328180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399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7C43C2-46A3-4975-9625-1F67D0331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7C8B2F7-243A-4EBD-A64F-BAF755B85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810A2B-DC6E-4366-8A07-174489074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AC12-92DA-49F8-ABAD-2B308EE24C91}" type="datetimeFigureOut">
              <a:rPr lang="ko-KR" altLang="en-US" smtClean="0"/>
              <a:t>2019-02-12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1123EE5-30C4-4ABD-A862-D8668FF71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0A4878-7576-4670-9874-F7EA257E1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1F8D-31F9-4CF8-9EE1-799F328180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906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7E8E4E-0DFD-43F2-BF6D-230A7A3FC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8F32931-5A55-40A9-9463-58AEBB9483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D70CDF7-4CCD-40A7-B403-97DA6DF2D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FF413FA-FCCF-48A5-BB6F-0CE0489A2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AC12-92DA-49F8-ABAD-2B308EE24C91}" type="datetimeFigureOut">
              <a:rPr lang="ko-KR" altLang="en-US" smtClean="0"/>
              <a:t>2019-02-12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C25E8C3-A568-4604-98AC-3718A7B48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DD1F9EA-091D-4DC3-95A0-C9A10554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1F8D-31F9-4CF8-9EE1-799F328180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658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B8D927-9C84-4F6C-86D3-FCD045CF8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D92BC1C-CD2B-408E-A3D5-804B5AE4E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F4BC710-E41E-42D9-B5FB-7411113DC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E8499BF-FE94-43A4-A387-4BBC6AB9DE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A623698-B9D9-4C19-80A0-D94423C52F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EF8A720-2A30-444E-9C6E-446B0000C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AC12-92DA-49F8-ABAD-2B308EE24C91}" type="datetimeFigureOut">
              <a:rPr lang="ko-KR" altLang="en-US" smtClean="0"/>
              <a:t>2019-02-12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913D9FE-B513-49DA-A1C7-FAA134952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697721C-C0A1-4585-8A27-FBB01E6E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1F8D-31F9-4CF8-9EE1-799F328180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56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7F4E3B-FDAD-46E9-B54C-3050711AE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07894D5-7AFB-4534-A278-6FD0627A8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AC12-92DA-49F8-ABAD-2B308EE24C91}" type="datetimeFigureOut">
              <a:rPr lang="ko-KR" altLang="en-US" smtClean="0"/>
              <a:t>2019-02-12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6F1C0FA-024D-441F-9381-A988B0CCC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745436D-4B28-41BE-B8D8-59BB62409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1F8D-31F9-4CF8-9EE1-799F328180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760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28E0366-C807-48B8-8F39-76103FA16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AC12-92DA-49F8-ABAD-2B308EE24C91}" type="datetimeFigureOut">
              <a:rPr lang="ko-KR" altLang="en-US" smtClean="0"/>
              <a:t>2019-02-12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F3BF7E3-09B2-498F-BD09-BB90C8D8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C1C680A-E24B-4120-A8D8-1C62E440E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1F8D-31F9-4CF8-9EE1-799F328180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749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9BE941-340A-4ECE-B6F8-42D426C3E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32F9C5E-51EE-4E12-B4F0-165775AED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C0E986B-E6FE-4F53-B05C-C81F53D66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15F799F-5110-4120-9B09-408EEAD1E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AC12-92DA-49F8-ABAD-2B308EE24C91}" type="datetimeFigureOut">
              <a:rPr lang="ko-KR" altLang="en-US" smtClean="0"/>
              <a:t>2019-02-12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BE5EE37-9781-496F-A1A0-43D24081F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030A138-3C14-44B6-B398-653581564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1F8D-31F9-4CF8-9EE1-799F328180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050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323971-51DA-4492-AE79-4F8BA20B5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0737C77-B733-47D2-9D72-9C62B6551A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A82E62F-134A-46B3-87C3-43CEE9F61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8F4938B-B3C8-49BA-96CA-6EB6A405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AC12-92DA-49F8-ABAD-2B308EE24C91}" type="datetimeFigureOut">
              <a:rPr lang="ko-KR" altLang="en-US" smtClean="0"/>
              <a:t>2019-02-12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5354E21-690B-4838-8033-CDAF53C2B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40EE6A3-B063-468E-B7D9-F5012FA7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1F8D-31F9-4CF8-9EE1-799F328180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4646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38576E3-6E5B-40B8-B273-0F879539E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5F00BCB-C2DB-437E-8AFF-A516A6FC3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81C1627-B8BC-471B-B97B-78FD0950E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7AC12-92DA-49F8-ABAD-2B308EE24C91}" type="datetimeFigureOut">
              <a:rPr lang="ko-KR" altLang="en-US" smtClean="0"/>
              <a:t>2019-02-12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0A68C8-FB48-4BB0-BA3B-F022EA8E52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CB0E72-FB2D-4F12-A43A-23EB886F1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91F8D-31F9-4CF8-9EE1-799F328180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46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9D18A7-9ABD-40F7-8E76-2CDE137C48F6}"/>
              </a:ext>
            </a:extLst>
          </p:cNvPr>
          <p:cNvSpPr txBox="1"/>
          <p:nvPr/>
        </p:nvSpPr>
        <p:spPr>
          <a:xfrm>
            <a:off x="3786994" y="289367"/>
            <a:ext cx="4537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/>
              <a:t>12</a:t>
            </a:r>
            <a:r>
              <a:rPr lang="ko-KR" altLang="en-US" sz="2000" dirty="0"/>
              <a:t>층 도면 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9F68857-049B-4AAD-83BF-30C041E28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541" y="746709"/>
            <a:ext cx="6248400" cy="5476875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472BF7C4-0DC5-4ED2-9EB1-10BC93DFA4CC}"/>
              </a:ext>
            </a:extLst>
          </p:cNvPr>
          <p:cNvSpPr/>
          <p:nvPr/>
        </p:nvSpPr>
        <p:spPr>
          <a:xfrm>
            <a:off x="7419473" y="1187116"/>
            <a:ext cx="433137" cy="63366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7636721-F27F-4F72-8FF4-75DBDA177374}"/>
              </a:ext>
            </a:extLst>
          </p:cNvPr>
          <p:cNvSpPr/>
          <p:nvPr/>
        </p:nvSpPr>
        <p:spPr>
          <a:xfrm>
            <a:off x="3489158" y="4154905"/>
            <a:ext cx="721895" cy="44917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D94C08E-3F69-4200-9469-FC356F02790B}"/>
              </a:ext>
            </a:extLst>
          </p:cNvPr>
          <p:cNvSpPr/>
          <p:nvPr/>
        </p:nvSpPr>
        <p:spPr>
          <a:xfrm>
            <a:off x="7419473" y="4720390"/>
            <a:ext cx="433137" cy="63366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83481E-75CD-4A90-9777-8D7F69DAF31F}"/>
              </a:ext>
            </a:extLst>
          </p:cNvPr>
          <p:cNvSpPr txBox="1"/>
          <p:nvPr/>
        </p:nvSpPr>
        <p:spPr>
          <a:xfrm>
            <a:off x="6184232" y="912258"/>
            <a:ext cx="737937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sz="1200"/>
              <a:t>발코니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010E73-6C22-431B-9762-4D6273AC46E5}"/>
              </a:ext>
            </a:extLst>
          </p:cNvPr>
          <p:cNvSpPr txBox="1"/>
          <p:nvPr/>
        </p:nvSpPr>
        <p:spPr>
          <a:xfrm>
            <a:off x="7955519" y="1365447"/>
            <a:ext cx="1224422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sz="1200"/>
              <a:t>발코니 출입구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F8822E-BAE7-41A2-B724-C117910702F4}"/>
              </a:ext>
            </a:extLst>
          </p:cNvPr>
          <p:cNvSpPr txBox="1"/>
          <p:nvPr/>
        </p:nvSpPr>
        <p:spPr>
          <a:xfrm>
            <a:off x="9721516" y="238354"/>
            <a:ext cx="737937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첨  부</a:t>
            </a:r>
            <a:r>
              <a:rPr lang="en-US" altLang="ko-KR" sz="1200" dirty="0">
                <a:solidFill>
                  <a:srgbClr val="FF0000"/>
                </a:solidFill>
              </a:rPr>
              <a:t>1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45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9D18A7-9ABD-40F7-8E76-2CDE137C48F6}"/>
              </a:ext>
            </a:extLst>
          </p:cNvPr>
          <p:cNvSpPr txBox="1"/>
          <p:nvPr/>
        </p:nvSpPr>
        <p:spPr>
          <a:xfrm>
            <a:off x="3786994" y="289367"/>
            <a:ext cx="4537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/>
              <a:t>현  장  사  진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B6ED59A-67EA-407A-B5AC-9C2E41917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180" y="786064"/>
            <a:ext cx="7844589" cy="58834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91FEEE-B04B-4D33-922E-03B740268104}"/>
              </a:ext>
            </a:extLst>
          </p:cNvPr>
          <p:cNvSpPr txBox="1"/>
          <p:nvPr/>
        </p:nvSpPr>
        <p:spPr>
          <a:xfrm>
            <a:off x="9721516" y="238354"/>
            <a:ext cx="737937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첨  부</a:t>
            </a:r>
            <a:r>
              <a:rPr lang="en-US" altLang="ko-KR" sz="1200" dirty="0">
                <a:solidFill>
                  <a:srgbClr val="FF0000"/>
                </a:solidFill>
              </a:rPr>
              <a:t>2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75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16</Words>
  <Application>Microsoft Office PowerPoint</Application>
  <PresentationFormat>와이드스크린</PresentationFormat>
  <Paragraphs>6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5" baseType="lpstr">
      <vt:lpstr>맑은 고딕</vt:lpstr>
      <vt:lpstr>Arial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73</cp:revision>
  <cp:lastPrinted>2018-08-13T03:07:33Z</cp:lastPrinted>
  <dcterms:created xsi:type="dcterms:W3CDTF">2017-09-18T08:46:35Z</dcterms:created>
  <dcterms:modified xsi:type="dcterms:W3CDTF">2019-02-12T04:28:20Z</dcterms:modified>
</cp:coreProperties>
</file>