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846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94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94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94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254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50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59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099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930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097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11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7C478-9AB0-4922-879E-82010A4E27EE}" type="datetimeFigureOut">
              <a:rPr lang="ko-KR" altLang="en-US" smtClean="0"/>
              <a:t>2023-03-29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8CFB8-436F-499B-AE78-5206BA6404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67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29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15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3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10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7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경기소방 재난본부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2023-03-29T07:20:41Z</dcterms:created>
  <dcterms:modified xsi:type="dcterms:W3CDTF">2023-03-29T07:21:24Z</dcterms:modified>
</cp:coreProperties>
</file>